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1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st Burnham-on-Sea" userId="050128e0-a1ec-4e66-8118-d33cc4d61125" providerId="ADAL" clId="{36A9AA01-70E4-4622-B72D-4EAB14B89ABA}"/>
    <pc:docChg chg="undo custSel addSld delSld modSld sldOrd">
      <pc:chgData name="1st Burnham-on-Sea" userId="050128e0-a1ec-4e66-8118-d33cc4d61125" providerId="ADAL" clId="{36A9AA01-70E4-4622-B72D-4EAB14B89ABA}" dt="2020-04-19T20:25:51.682" v="673"/>
      <pc:docMkLst>
        <pc:docMk/>
      </pc:docMkLst>
      <pc:sldChg chg="modSp mod">
        <pc:chgData name="1st Burnham-on-Sea" userId="050128e0-a1ec-4e66-8118-d33cc4d61125" providerId="ADAL" clId="{36A9AA01-70E4-4622-B72D-4EAB14B89ABA}" dt="2020-04-17T15:10:18.944" v="616" actId="2711"/>
        <pc:sldMkLst>
          <pc:docMk/>
          <pc:sldMk cId="711722356" sldId="257"/>
        </pc:sldMkLst>
        <pc:spChg chg="mod">
          <ac:chgData name="1st Burnham-on-Sea" userId="050128e0-a1ec-4e66-8118-d33cc4d61125" providerId="ADAL" clId="{36A9AA01-70E4-4622-B72D-4EAB14B89ABA}" dt="2020-04-17T15:10:18.944" v="616" actId="2711"/>
          <ac:spMkLst>
            <pc:docMk/>
            <pc:sldMk cId="711722356" sldId="257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0:30.122" v="617" actId="2711"/>
        <pc:sldMkLst>
          <pc:docMk/>
          <pc:sldMk cId="253071849" sldId="258"/>
        </pc:sldMkLst>
        <pc:spChg chg="mod">
          <ac:chgData name="1st Burnham-on-Sea" userId="050128e0-a1ec-4e66-8118-d33cc4d61125" providerId="ADAL" clId="{36A9AA01-70E4-4622-B72D-4EAB14B89ABA}" dt="2020-04-17T15:10:30.122" v="617" actId="2711"/>
          <ac:spMkLst>
            <pc:docMk/>
            <pc:sldMk cId="253071849" sldId="258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0:35.823" v="618" actId="2711"/>
        <pc:sldMkLst>
          <pc:docMk/>
          <pc:sldMk cId="1497117191" sldId="259"/>
        </pc:sldMkLst>
        <pc:spChg chg="mod">
          <ac:chgData name="1st Burnham-on-Sea" userId="050128e0-a1ec-4e66-8118-d33cc4d61125" providerId="ADAL" clId="{36A9AA01-70E4-4622-B72D-4EAB14B89ABA}" dt="2020-04-17T15:10:35.823" v="618" actId="2711"/>
          <ac:spMkLst>
            <pc:docMk/>
            <pc:sldMk cId="1497117191" sldId="259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0:40.550" v="619" actId="2711"/>
        <pc:sldMkLst>
          <pc:docMk/>
          <pc:sldMk cId="1550992010" sldId="260"/>
        </pc:sldMkLst>
        <pc:spChg chg="mod">
          <ac:chgData name="1st Burnham-on-Sea" userId="050128e0-a1ec-4e66-8118-d33cc4d61125" providerId="ADAL" clId="{36A9AA01-70E4-4622-B72D-4EAB14B89ABA}" dt="2020-04-17T15:10:40.550" v="619" actId="2711"/>
          <ac:spMkLst>
            <pc:docMk/>
            <pc:sldMk cId="1550992010" sldId="260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0:45.483" v="620" actId="2711"/>
        <pc:sldMkLst>
          <pc:docMk/>
          <pc:sldMk cId="2542200206" sldId="261"/>
        </pc:sldMkLst>
        <pc:spChg chg="mod">
          <ac:chgData name="1st Burnham-on-Sea" userId="050128e0-a1ec-4e66-8118-d33cc4d61125" providerId="ADAL" clId="{36A9AA01-70E4-4622-B72D-4EAB14B89ABA}" dt="2020-04-17T15:10:45.483" v="620" actId="2711"/>
          <ac:spMkLst>
            <pc:docMk/>
            <pc:sldMk cId="2542200206" sldId="261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0:50.435" v="621" actId="2711"/>
        <pc:sldMkLst>
          <pc:docMk/>
          <pc:sldMk cId="324309018" sldId="262"/>
        </pc:sldMkLst>
        <pc:spChg chg="mod">
          <ac:chgData name="1st Burnham-on-Sea" userId="050128e0-a1ec-4e66-8118-d33cc4d61125" providerId="ADAL" clId="{36A9AA01-70E4-4622-B72D-4EAB14B89ABA}" dt="2020-04-17T15:10:50.435" v="621" actId="2711"/>
          <ac:spMkLst>
            <pc:docMk/>
            <pc:sldMk cId="324309018" sldId="262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0:54.942" v="622" actId="2711"/>
        <pc:sldMkLst>
          <pc:docMk/>
          <pc:sldMk cId="1048418108" sldId="263"/>
        </pc:sldMkLst>
        <pc:spChg chg="mod">
          <ac:chgData name="1st Burnham-on-Sea" userId="050128e0-a1ec-4e66-8118-d33cc4d61125" providerId="ADAL" clId="{36A9AA01-70E4-4622-B72D-4EAB14B89ABA}" dt="2020-04-17T15:10:54.942" v="622" actId="2711"/>
          <ac:spMkLst>
            <pc:docMk/>
            <pc:sldMk cId="1048418108" sldId="263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0:59.694" v="623" actId="2711"/>
        <pc:sldMkLst>
          <pc:docMk/>
          <pc:sldMk cId="232344195" sldId="264"/>
        </pc:sldMkLst>
        <pc:spChg chg="mod">
          <ac:chgData name="1st Burnham-on-Sea" userId="050128e0-a1ec-4e66-8118-d33cc4d61125" providerId="ADAL" clId="{36A9AA01-70E4-4622-B72D-4EAB14B89ABA}" dt="2020-04-17T15:10:59.694" v="623" actId="2711"/>
          <ac:spMkLst>
            <pc:docMk/>
            <pc:sldMk cId="232344195" sldId="264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1:04.631" v="624" actId="2711"/>
        <pc:sldMkLst>
          <pc:docMk/>
          <pc:sldMk cId="4260661000" sldId="265"/>
        </pc:sldMkLst>
        <pc:spChg chg="mod">
          <ac:chgData name="1st Burnham-on-Sea" userId="050128e0-a1ec-4e66-8118-d33cc4d61125" providerId="ADAL" clId="{36A9AA01-70E4-4622-B72D-4EAB14B89ABA}" dt="2020-04-17T15:11:04.631" v="624" actId="2711"/>
          <ac:spMkLst>
            <pc:docMk/>
            <pc:sldMk cId="4260661000" sldId="265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7T15:11:09.095" v="625" actId="2711"/>
        <pc:sldMkLst>
          <pc:docMk/>
          <pc:sldMk cId="2548598341" sldId="266"/>
        </pc:sldMkLst>
        <pc:spChg chg="mod">
          <ac:chgData name="1st Burnham-on-Sea" userId="050128e0-a1ec-4e66-8118-d33cc4d61125" providerId="ADAL" clId="{36A9AA01-70E4-4622-B72D-4EAB14B89ABA}" dt="2020-04-17T15:11:09.095" v="625" actId="2711"/>
          <ac:spMkLst>
            <pc:docMk/>
            <pc:sldMk cId="2548598341" sldId="266"/>
            <ac:spMk id="2" creationId="{8453D320-A626-4C3A-99E9-78DA8271059B}"/>
          </ac:spMkLst>
        </pc:spChg>
      </pc:sldChg>
      <pc:sldChg chg="modSp mod">
        <pc:chgData name="1st Burnham-on-Sea" userId="050128e0-a1ec-4e66-8118-d33cc4d61125" providerId="ADAL" clId="{36A9AA01-70E4-4622-B72D-4EAB14B89ABA}" dt="2020-04-19T20:24:10.907" v="636" actId="1076"/>
        <pc:sldMkLst>
          <pc:docMk/>
          <pc:sldMk cId="4163424683" sldId="267"/>
        </pc:sldMkLst>
        <pc:spChg chg="mod">
          <ac:chgData name="1st Burnham-on-Sea" userId="050128e0-a1ec-4e66-8118-d33cc4d61125" providerId="ADAL" clId="{36A9AA01-70E4-4622-B72D-4EAB14B89ABA}" dt="2020-04-17T15:11:14.225" v="626" actId="2711"/>
          <ac:spMkLst>
            <pc:docMk/>
            <pc:sldMk cId="4163424683" sldId="267"/>
            <ac:spMk id="2" creationId="{8453D320-A626-4C3A-99E9-78DA8271059B}"/>
          </ac:spMkLst>
        </pc:spChg>
        <pc:spChg chg="mod">
          <ac:chgData name="1st Burnham-on-Sea" userId="050128e0-a1ec-4e66-8118-d33cc4d61125" providerId="ADAL" clId="{36A9AA01-70E4-4622-B72D-4EAB14B89ABA}" dt="2020-04-19T20:24:10.907" v="636" actId="1076"/>
          <ac:spMkLst>
            <pc:docMk/>
            <pc:sldMk cId="4163424683" sldId="267"/>
            <ac:spMk id="14" creationId="{54B8ED7D-A0E5-4764-999A-19E554576DC6}"/>
          </ac:spMkLst>
        </pc:spChg>
      </pc:sldChg>
      <pc:sldChg chg="addSp delSp modSp mod">
        <pc:chgData name="1st Burnham-on-Sea" userId="050128e0-a1ec-4e66-8118-d33cc4d61125" providerId="ADAL" clId="{36A9AA01-70E4-4622-B72D-4EAB14B89ABA}" dt="2020-04-19T20:25:25.693" v="663"/>
        <pc:sldMkLst>
          <pc:docMk/>
          <pc:sldMk cId="60308438" sldId="268"/>
        </pc:sldMkLst>
        <pc:spChg chg="mod">
          <ac:chgData name="1st Burnham-on-Sea" userId="050128e0-a1ec-4e66-8118-d33cc4d61125" providerId="ADAL" clId="{36A9AA01-70E4-4622-B72D-4EAB14B89ABA}" dt="2020-04-17T15:11:19.350" v="627" actId="2711"/>
          <ac:spMkLst>
            <pc:docMk/>
            <pc:sldMk cId="60308438" sldId="268"/>
            <ac:spMk id="2" creationId="{8453D320-A626-4C3A-99E9-78DA8271059B}"/>
          </ac:spMkLst>
        </pc:spChg>
        <pc:spChg chg="del">
          <ac:chgData name="1st Burnham-on-Sea" userId="050128e0-a1ec-4e66-8118-d33cc4d61125" providerId="ADAL" clId="{36A9AA01-70E4-4622-B72D-4EAB14B89ABA}" dt="2020-04-19T20:24:28.987" v="639" actId="478"/>
          <ac:spMkLst>
            <pc:docMk/>
            <pc:sldMk cId="60308438" sldId="268"/>
            <ac:spMk id="14" creationId="{54B8ED7D-A0E5-4764-999A-19E554576DC6}"/>
          </ac:spMkLst>
        </pc:spChg>
        <pc:spChg chg="del">
          <ac:chgData name="1st Burnham-on-Sea" userId="050128e0-a1ec-4e66-8118-d33cc4d61125" providerId="ADAL" clId="{36A9AA01-70E4-4622-B72D-4EAB14B89ABA}" dt="2020-04-19T20:25:25.380" v="662" actId="478"/>
          <ac:spMkLst>
            <pc:docMk/>
            <pc:sldMk cId="60308438" sldId="268"/>
            <ac:spMk id="15" creationId="{E0971613-22C3-4F83-99FE-3C72425A71E0}"/>
          </ac:spMkLst>
        </pc:spChg>
        <pc:spChg chg="add del">
          <ac:chgData name="1st Burnham-on-Sea" userId="050128e0-a1ec-4e66-8118-d33cc4d61125" providerId="ADAL" clId="{36A9AA01-70E4-4622-B72D-4EAB14B89ABA}" dt="2020-04-19T20:24:26.971" v="638"/>
          <ac:spMkLst>
            <pc:docMk/>
            <pc:sldMk cId="60308438" sldId="268"/>
            <ac:spMk id="16" creationId="{9F9DBFB2-9D25-4AAB-A8F3-664D822EE282}"/>
          </ac:spMkLst>
        </pc:spChg>
        <pc:spChg chg="add">
          <ac:chgData name="1st Burnham-on-Sea" userId="050128e0-a1ec-4e66-8118-d33cc4d61125" providerId="ADAL" clId="{36A9AA01-70E4-4622-B72D-4EAB14B89ABA}" dt="2020-04-19T20:24:29.784" v="640"/>
          <ac:spMkLst>
            <pc:docMk/>
            <pc:sldMk cId="60308438" sldId="268"/>
            <ac:spMk id="17" creationId="{C99B2997-E021-42E2-8CB0-182E837E9BF5}"/>
          </ac:spMkLst>
        </pc:spChg>
        <pc:spChg chg="add">
          <ac:chgData name="1st Burnham-on-Sea" userId="050128e0-a1ec-4e66-8118-d33cc4d61125" providerId="ADAL" clId="{36A9AA01-70E4-4622-B72D-4EAB14B89ABA}" dt="2020-04-19T20:25:25.693" v="663"/>
          <ac:spMkLst>
            <pc:docMk/>
            <pc:sldMk cId="60308438" sldId="268"/>
            <ac:spMk id="18" creationId="{CAF9F3AF-9AB2-4686-85F0-2F625BDB7B7C}"/>
          </ac:spMkLst>
        </pc:spChg>
      </pc:sldChg>
      <pc:sldChg chg="addSp delSp modSp mod">
        <pc:chgData name="1st Burnham-on-Sea" userId="050128e0-a1ec-4e66-8118-d33cc4d61125" providerId="ADAL" clId="{36A9AA01-70E4-4622-B72D-4EAB14B89ABA}" dt="2020-04-19T20:25:18.952" v="661"/>
        <pc:sldMkLst>
          <pc:docMk/>
          <pc:sldMk cId="2273209417" sldId="269"/>
        </pc:sldMkLst>
        <pc:spChg chg="mod">
          <ac:chgData name="1st Burnham-on-Sea" userId="050128e0-a1ec-4e66-8118-d33cc4d61125" providerId="ADAL" clId="{36A9AA01-70E4-4622-B72D-4EAB14B89ABA}" dt="2020-04-17T15:11:25.736" v="628" actId="2711"/>
          <ac:spMkLst>
            <pc:docMk/>
            <pc:sldMk cId="2273209417" sldId="269"/>
            <ac:spMk id="2" creationId="{8453D320-A626-4C3A-99E9-78DA8271059B}"/>
          </ac:spMkLst>
        </pc:spChg>
        <pc:spChg chg="del">
          <ac:chgData name="1st Burnham-on-Sea" userId="050128e0-a1ec-4e66-8118-d33cc4d61125" providerId="ADAL" clId="{36A9AA01-70E4-4622-B72D-4EAB14B89ABA}" dt="2020-04-19T20:24:33.644" v="641" actId="478"/>
          <ac:spMkLst>
            <pc:docMk/>
            <pc:sldMk cId="2273209417" sldId="269"/>
            <ac:spMk id="14" creationId="{54B8ED7D-A0E5-4764-999A-19E554576DC6}"/>
          </ac:spMkLst>
        </pc:spChg>
        <pc:spChg chg="del">
          <ac:chgData name="1st Burnham-on-Sea" userId="050128e0-a1ec-4e66-8118-d33cc4d61125" providerId="ADAL" clId="{36A9AA01-70E4-4622-B72D-4EAB14B89ABA}" dt="2020-04-19T20:25:18.671" v="660" actId="478"/>
          <ac:spMkLst>
            <pc:docMk/>
            <pc:sldMk cId="2273209417" sldId="269"/>
            <ac:spMk id="15" creationId="{E0971613-22C3-4F83-99FE-3C72425A71E0}"/>
          </ac:spMkLst>
        </pc:spChg>
        <pc:spChg chg="add">
          <ac:chgData name="1st Burnham-on-Sea" userId="050128e0-a1ec-4e66-8118-d33cc4d61125" providerId="ADAL" clId="{36A9AA01-70E4-4622-B72D-4EAB14B89ABA}" dt="2020-04-19T20:24:34.019" v="642"/>
          <ac:spMkLst>
            <pc:docMk/>
            <pc:sldMk cId="2273209417" sldId="269"/>
            <ac:spMk id="17" creationId="{934A65A3-666B-4197-AE69-2548792BD574}"/>
          </ac:spMkLst>
        </pc:spChg>
        <pc:spChg chg="add">
          <ac:chgData name="1st Burnham-on-Sea" userId="050128e0-a1ec-4e66-8118-d33cc4d61125" providerId="ADAL" clId="{36A9AA01-70E4-4622-B72D-4EAB14B89ABA}" dt="2020-04-19T20:25:18.952" v="661"/>
          <ac:spMkLst>
            <pc:docMk/>
            <pc:sldMk cId="2273209417" sldId="269"/>
            <ac:spMk id="18" creationId="{0588E8D0-783A-494B-AA03-EDE4BEA7FA40}"/>
          </ac:spMkLst>
        </pc:spChg>
      </pc:sldChg>
      <pc:sldChg chg="addSp delSp modSp mod">
        <pc:chgData name="1st Burnham-on-Sea" userId="050128e0-a1ec-4e66-8118-d33cc4d61125" providerId="ADAL" clId="{36A9AA01-70E4-4622-B72D-4EAB14B89ABA}" dt="2020-04-19T20:25:13.701" v="659"/>
        <pc:sldMkLst>
          <pc:docMk/>
          <pc:sldMk cId="933004037" sldId="270"/>
        </pc:sldMkLst>
        <pc:spChg chg="mod">
          <ac:chgData name="1st Burnham-on-Sea" userId="050128e0-a1ec-4e66-8118-d33cc4d61125" providerId="ADAL" clId="{36A9AA01-70E4-4622-B72D-4EAB14B89ABA}" dt="2020-04-17T15:11:30.760" v="629" actId="2711"/>
          <ac:spMkLst>
            <pc:docMk/>
            <pc:sldMk cId="933004037" sldId="270"/>
            <ac:spMk id="2" creationId="{8453D320-A626-4C3A-99E9-78DA8271059B}"/>
          </ac:spMkLst>
        </pc:spChg>
        <pc:spChg chg="del">
          <ac:chgData name="1st Burnham-on-Sea" userId="050128e0-a1ec-4e66-8118-d33cc4d61125" providerId="ADAL" clId="{36A9AA01-70E4-4622-B72D-4EAB14B89ABA}" dt="2020-04-19T20:24:37.175" v="643" actId="478"/>
          <ac:spMkLst>
            <pc:docMk/>
            <pc:sldMk cId="933004037" sldId="270"/>
            <ac:spMk id="14" creationId="{54B8ED7D-A0E5-4764-999A-19E554576DC6}"/>
          </ac:spMkLst>
        </pc:spChg>
        <pc:spChg chg="del">
          <ac:chgData name="1st Burnham-on-Sea" userId="050128e0-a1ec-4e66-8118-d33cc4d61125" providerId="ADAL" clId="{36A9AA01-70E4-4622-B72D-4EAB14B89ABA}" dt="2020-04-19T20:25:13.498" v="658" actId="478"/>
          <ac:spMkLst>
            <pc:docMk/>
            <pc:sldMk cId="933004037" sldId="270"/>
            <ac:spMk id="15" creationId="{E0971613-22C3-4F83-99FE-3C72425A71E0}"/>
          </ac:spMkLst>
        </pc:spChg>
        <pc:spChg chg="add">
          <ac:chgData name="1st Burnham-on-Sea" userId="050128e0-a1ec-4e66-8118-d33cc4d61125" providerId="ADAL" clId="{36A9AA01-70E4-4622-B72D-4EAB14B89ABA}" dt="2020-04-19T20:24:37.519" v="644"/>
          <ac:spMkLst>
            <pc:docMk/>
            <pc:sldMk cId="933004037" sldId="270"/>
            <ac:spMk id="18" creationId="{B444F79B-B42F-4EA1-B0D4-80D901996D8C}"/>
          </ac:spMkLst>
        </pc:spChg>
        <pc:spChg chg="add">
          <ac:chgData name="1st Burnham-on-Sea" userId="050128e0-a1ec-4e66-8118-d33cc4d61125" providerId="ADAL" clId="{36A9AA01-70E4-4622-B72D-4EAB14B89ABA}" dt="2020-04-19T20:25:13.701" v="659"/>
          <ac:spMkLst>
            <pc:docMk/>
            <pc:sldMk cId="933004037" sldId="270"/>
            <ac:spMk id="19" creationId="{D37EB036-F0C3-476F-9989-D57BA442FEC3}"/>
          </ac:spMkLst>
        </pc:spChg>
      </pc:sldChg>
      <pc:sldChg chg="addSp delSp modSp mod">
        <pc:chgData name="1st Burnham-on-Sea" userId="050128e0-a1ec-4e66-8118-d33cc4d61125" providerId="ADAL" clId="{36A9AA01-70E4-4622-B72D-4EAB14B89ABA}" dt="2020-04-19T20:25:32.679" v="665" actId="20577"/>
        <pc:sldMkLst>
          <pc:docMk/>
          <pc:sldMk cId="3335217476" sldId="271"/>
        </pc:sldMkLst>
        <pc:spChg chg="mod">
          <ac:chgData name="1st Burnham-on-Sea" userId="050128e0-a1ec-4e66-8118-d33cc4d61125" providerId="ADAL" clId="{36A9AA01-70E4-4622-B72D-4EAB14B89ABA}" dt="2020-04-17T15:11:37.801" v="630" actId="2711"/>
          <ac:spMkLst>
            <pc:docMk/>
            <pc:sldMk cId="3335217476" sldId="271"/>
            <ac:spMk id="2" creationId="{8453D320-A626-4C3A-99E9-78DA8271059B}"/>
          </ac:spMkLst>
        </pc:spChg>
        <pc:spChg chg="del">
          <ac:chgData name="1st Burnham-on-Sea" userId="050128e0-a1ec-4e66-8118-d33cc4d61125" providerId="ADAL" clId="{36A9AA01-70E4-4622-B72D-4EAB14B89ABA}" dt="2020-04-19T20:24:41.035" v="645" actId="478"/>
          <ac:spMkLst>
            <pc:docMk/>
            <pc:sldMk cId="3335217476" sldId="271"/>
            <ac:spMk id="14" creationId="{54B8ED7D-A0E5-4764-999A-19E554576DC6}"/>
          </ac:spMkLst>
        </pc:spChg>
        <pc:spChg chg="del">
          <ac:chgData name="1st Burnham-on-Sea" userId="050128e0-a1ec-4e66-8118-d33cc4d61125" providerId="ADAL" clId="{36A9AA01-70E4-4622-B72D-4EAB14B89ABA}" dt="2020-04-19T20:25:10.263" v="656" actId="478"/>
          <ac:spMkLst>
            <pc:docMk/>
            <pc:sldMk cId="3335217476" sldId="271"/>
            <ac:spMk id="15" creationId="{E0971613-22C3-4F83-99FE-3C72425A71E0}"/>
          </ac:spMkLst>
        </pc:spChg>
        <pc:spChg chg="mod">
          <ac:chgData name="1st Burnham-on-Sea" userId="050128e0-a1ec-4e66-8118-d33cc4d61125" providerId="ADAL" clId="{36A9AA01-70E4-4622-B72D-4EAB14B89ABA}" dt="2020-04-19T20:25:32.679" v="665" actId="20577"/>
          <ac:spMkLst>
            <pc:docMk/>
            <pc:sldMk cId="3335217476" sldId="271"/>
            <ac:spMk id="18" creationId="{1C79394E-2DFF-4EF0-B7C9-A52F45D1537F}"/>
          </ac:spMkLst>
        </pc:spChg>
        <pc:spChg chg="add">
          <ac:chgData name="1st Burnham-on-Sea" userId="050128e0-a1ec-4e66-8118-d33cc4d61125" providerId="ADAL" clId="{36A9AA01-70E4-4622-B72D-4EAB14B89ABA}" dt="2020-04-19T20:24:41.300" v="646"/>
          <ac:spMkLst>
            <pc:docMk/>
            <pc:sldMk cId="3335217476" sldId="271"/>
            <ac:spMk id="19" creationId="{6E5BC526-9F3B-4D1C-9861-FD9413083F3D}"/>
          </ac:spMkLst>
        </pc:spChg>
        <pc:spChg chg="add">
          <ac:chgData name="1st Burnham-on-Sea" userId="050128e0-a1ec-4e66-8118-d33cc4d61125" providerId="ADAL" clId="{36A9AA01-70E4-4622-B72D-4EAB14B89ABA}" dt="2020-04-19T20:25:10.482" v="657"/>
          <ac:spMkLst>
            <pc:docMk/>
            <pc:sldMk cId="3335217476" sldId="271"/>
            <ac:spMk id="20" creationId="{91A5D25A-B405-4285-B046-CDB0D3A1C8C5}"/>
          </ac:spMkLst>
        </pc:spChg>
      </pc:sldChg>
      <pc:sldChg chg="addSp delSp modSp mod">
        <pc:chgData name="1st Burnham-on-Sea" userId="050128e0-a1ec-4e66-8118-d33cc4d61125" providerId="ADAL" clId="{36A9AA01-70E4-4622-B72D-4EAB14B89ABA}" dt="2020-04-19T20:25:51.682" v="673"/>
        <pc:sldMkLst>
          <pc:docMk/>
          <pc:sldMk cId="2236617156" sldId="272"/>
        </pc:sldMkLst>
        <pc:spChg chg="mod">
          <ac:chgData name="1st Burnham-on-Sea" userId="050128e0-a1ec-4e66-8118-d33cc4d61125" providerId="ADAL" clId="{36A9AA01-70E4-4622-B72D-4EAB14B89ABA}" dt="2020-04-17T15:11:42.681" v="631" actId="2711"/>
          <ac:spMkLst>
            <pc:docMk/>
            <pc:sldMk cId="2236617156" sldId="272"/>
            <ac:spMk id="2" creationId="{8453D320-A626-4C3A-99E9-78DA8271059B}"/>
          </ac:spMkLst>
        </pc:spChg>
        <pc:spChg chg="del">
          <ac:chgData name="1st Burnham-on-Sea" userId="050128e0-a1ec-4e66-8118-d33cc4d61125" providerId="ADAL" clId="{36A9AA01-70E4-4622-B72D-4EAB14B89ABA}" dt="2020-04-19T20:24:44.894" v="647" actId="478"/>
          <ac:spMkLst>
            <pc:docMk/>
            <pc:sldMk cId="2236617156" sldId="272"/>
            <ac:spMk id="14" creationId="{54B8ED7D-A0E5-4764-999A-19E554576DC6}"/>
          </ac:spMkLst>
        </pc:spChg>
        <pc:spChg chg="del">
          <ac:chgData name="1st Burnham-on-Sea" userId="050128e0-a1ec-4e66-8118-d33cc4d61125" providerId="ADAL" clId="{36A9AA01-70E4-4622-B72D-4EAB14B89ABA}" dt="2020-04-19T20:25:06.872" v="654" actId="478"/>
          <ac:spMkLst>
            <pc:docMk/>
            <pc:sldMk cId="2236617156" sldId="272"/>
            <ac:spMk id="15" creationId="{E0971613-22C3-4F83-99FE-3C72425A71E0}"/>
          </ac:spMkLst>
        </pc:spChg>
        <pc:spChg chg="del">
          <ac:chgData name="1st Burnham-on-Sea" userId="050128e0-a1ec-4e66-8118-d33cc4d61125" providerId="ADAL" clId="{36A9AA01-70E4-4622-B72D-4EAB14B89ABA}" dt="2020-04-19T20:25:38.731" v="666" actId="478"/>
          <ac:spMkLst>
            <pc:docMk/>
            <pc:sldMk cId="2236617156" sldId="272"/>
            <ac:spMk id="18" creationId="{1C79394E-2DFF-4EF0-B7C9-A52F45D1537F}"/>
          </ac:spMkLst>
        </pc:spChg>
        <pc:spChg chg="del">
          <ac:chgData name="1st Burnham-on-Sea" userId="050128e0-a1ec-4e66-8118-d33cc4d61125" providerId="ADAL" clId="{36A9AA01-70E4-4622-B72D-4EAB14B89ABA}" dt="2020-04-19T20:25:51.350" v="672" actId="478"/>
          <ac:spMkLst>
            <pc:docMk/>
            <pc:sldMk cId="2236617156" sldId="272"/>
            <ac:spMk id="19" creationId="{58E37FD4-4E74-4D4D-8B6E-5E9E25E45E90}"/>
          </ac:spMkLst>
        </pc:spChg>
        <pc:spChg chg="add">
          <ac:chgData name="1st Burnham-on-Sea" userId="050128e0-a1ec-4e66-8118-d33cc4d61125" providerId="ADAL" clId="{36A9AA01-70E4-4622-B72D-4EAB14B89ABA}" dt="2020-04-19T20:24:45.176" v="648"/>
          <ac:spMkLst>
            <pc:docMk/>
            <pc:sldMk cId="2236617156" sldId="272"/>
            <ac:spMk id="20" creationId="{E06D1B11-3522-4FD1-B0F8-FCE59C65072F}"/>
          </ac:spMkLst>
        </pc:spChg>
        <pc:spChg chg="add">
          <ac:chgData name="1st Burnham-on-Sea" userId="050128e0-a1ec-4e66-8118-d33cc4d61125" providerId="ADAL" clId="{36A9AA01-70E4-4622-B72D-4EAB14B89ABA}" dt="2020-04-19T20:25:07.185" v="655"/>
          <ac:spMkLst>
            <pc:docMk/>
            <pc:sldMk cId="2236617156" sldId="272"/>
            <ac:spMk id="21" creationId="{21ECAFD0-4A56-4885-B71E-780D19AD409D}"/>
          </ac:spMkLst>
        </pc:spChg>
        <pc:spChg chg="add">
          <ac:chgData name="1st Burnham-on-Sea" userId="050128e0-a1ec-4e66-8118-d33cc4d61125" providerId="ADAL" clId="{36A9AA01-70E4-4622-B72D-4EAB14B89ABA}" dt="2020-04-19T20:25:39.047" v="667"/>
          <ac:spMkLst>
            <pc:docMk/>
            <pc:sldMk cId="2236617156" sldId="272"/>
            <ac:spMk id="22" creationId="{2F31B8FA-D40D-47CF-9067-9208D903A83A}"/>
          </ac:spMkLst>
        </pc:spChg>
        <pc:spChg chg="add">
          <ac:chgData name="1st Burnham-on-Sea" userId="050128e0-a1ec-4e66-8118-d33cc4d61125" providerId="ADAL" clId="{36A9AA01-70E4-4622-B72D-4EAB14B89ABA}" dt="2020-04-19T20:25:51.682" v="673"/>
          <ac:spMkLst>
            <pc:docMk/>
            <pc:sldMk cId="2236617156" sldId="272"/>
            <ac:spMk id="23" creationId="{4CC2251C-84F0-47E2-A5EC-EB8FCAD2063C}"/>
          </ac:spMkLst>
        </pc:spChg>
      </pc:sldChg>
      <pc:sldChg chg="addSp delSp modSp mod">
        <pc:chgData name="1st Burnham-on-Sea" userId="050128e0-a1ec-4e66-8118-d33cc4d61125" providerId="ADAL" clId="{36A9AA01-70E4-4622-B72D-4EAB14B89ABA}" dt="2020-04-19T20:25:46.187" v="671" actId="20577"/>
        <pc:sldMkLst>
          <pc:docMk/>
          <pc:sldMk cId="2010924559" sldId="273"/>
        </pc:sldMkLst>
        <pc:spChg chg="mod">
          <ac:chgData name="1st Burnham-on-Sea" userId="050128e0-a1ec-4e66-8118-d33cc4d61125" providerId="ADAL" clId="{36A9AA01-70E4-4622-B72D-4EAB14B89ABA}" dt="2020-04-17T15:11:47.345" v="632" actId="2711"/>
          <ac:spMkLst>
            <pc:docMk/>
            <pc:sldMk cId="2010924559" sldId="273"/>
            <ac:spMk id="2" creationId="{8453D320-A626-4C3A-99E9-78DA8271059B}"/>
          </ac:spMkLst>
        </pc:spChg>
        <pc:spChg chg="del mod">
          <ac:chgData name="1st Burnham-on-Sea" userId="050128e0-a1ec-4e66-8118-d33cc4d61125" providerId="ADAL" clId="{36A9AA01-70E4-4622-B72D-4EAB14B89ABA}" dt="2020-04-19T20:24:54.870" v="650" actId="478"/>
          <ac:spMkLst>
            <pc:docMk/>
            <pc:sldMk cId="2010924559" sldId="273"/>
            <ac:spMk id="14" creationId="{54B8ED7D-A0E5-4764-999A-19E554576DC6}"/>
          </ac:spMkLst>
        </pc:spChg>
        <pc:spChg chg="mod">
          <ac:chgData name="1st Burnham-on-Sea" userId="050128e0-a1ec-4e66-8118-d33cc4d61125" providerId="ADAL" clId="{36A9AA01-70E4-4622-B72D-4EAB14B89ABA}" dt="2020-04-19T20:25:00.466" v="653" actId="20577"/>
          <ac:spMkLst>
            <pc:docMk/>
            <pc:sldMk cId="2010924559" sldId="273"/>
            <ac:spMk id="15" creationId="{E0971613-22C3-4F83-99FE-3C72425A71E0}"/>
          </ac:spMkLst>
        </pc:spChg>
        <pc:spChg chg="del">
          <ac:chgData name="1st Burnham-on-Sea" userId="050128e0-a1ec-4e66-8118-d33cc4d61125" providerId="ADAL" clId="{36A9AA01-70E4-4622-B72D-4EAB14B89ABA}" dt="2020-04-19T20:25:42.730" v="668" actId="478"/>
          <ac:spMkLst>
            <pc:docMk/>
            <pc:sldMk cId="2010924559" sldId="273"/>
            <ac:spMk id="18" creationId="{1C79394E-2DFF-4EF0-B7C9-A52F45D1537F}"/>
          </ac:spMkLst>
        </pc:spChg>
        <pc:spChg chg="mod">
          <ac:chgData name="1st Burnham-on-Sea" userId="050128e0-a1ec-4e66-8118-d33cc4d61125" providerId="ADAL" clId="{36A9AA01-70E4-4622-B72D-4EAB14B89ABA}" dt="2020-04-19T20:25:46.187" v="671" actId="20577"/>
          <ac:spMkLst>
            <pc:docMk/>
            <pc:sldMk cId="2010924559" sldId="273"/>
            <ac:spMk id="19" creationId="{58E37FD4-4E74-4D4D-8B6E-5E9E25E45E90}"/>
          </ac:spMkLst>
        </pc:spChg>
        <pc:spChg chg="add">
          <ac:chgData name="1st Burnham-on-Sea" userId="050128e0-a1ec-4e66-8118-d33cc4d61125" providerId="ADAL" clId="{36A9AA01-70E4-4622-B72D-4EAB14B89ABA}" dt="2020-04-19T20:24:55.699" v="651"/>
          <ac:spMkLst>
            <pc:docMk/>
            <pc:sldMk cId="2010924559" sldId="273"/>
            <ac:spMk id="21" creationId="{389B6846-BA13-4430-BB98-A9B25B89DEE6}"/>
          </ac:spMkLst>
        </pc:spChg>
        <pc:spChg chg="add">
          <ac:chgData name="1st Burnham-on-Sea" userId="050128e0-a1ec-4e66-8118-d33cc4d61125" providerId="ADAL" clId="{36A9AA01-70E4-4622-B72D-4EAB14B89ABA}" dt="2020-04-19T20:25:43.031" v="669"/>
          <ac:spMkLst>
            <pc:docMk/>
            <pc:sldMk cId="2010924559" sldId="273"/>
            <ac:spMk id="22" creationId="{F12F6EC9-9B7E-4B8E-9B50-8F82677EA91F}"/>
          </ac:spMkLst>
        </pc:spChg>
      </pc:sldChg>
      <pc:sldChg chg="addSp delSp modSp add mod ord">
        <pc:chgData name="1st Burnham-on-Sea" userId="050128e0-a1ec-4e66-8118-d33cc4d61125" providerId="ADAL" clId="{36A9AA01-70E4-4622-B72D-4EAB14B89ABA}" dt="2020-04-17T14:17:06.251" v="20" actId="2711"/>
        <pc:sldMkLst>
          <pc:docMk/>
          <pc:sldMk cId="925336400" sldId="281"/>
        </pc:sldMkLst>
        <pc:spChg chg="mod">
          <ac:chgData name="1st Burnham-on-Sea" userId="050128e0-a1ec-4e66-8118-d33cc4d61125" providerId="ADAL" clId="{36A9AA01-70E4-4622-B72D-4EAB14B89ABA}" dt="2020-04-17T14:17:06.251" v="20" actId="2711"/>
          <ac:spMkLst>
            <pc:docMk/>
            <pc:sldMk cId="925336400" sldId="281"/>
            <ac:spMk id="2" creationId="{1320AF01-EB23-44EE-B383-EDEEB588AF40}"/>
          </ac:spMkLst>
        </pc:spChg>
        <pc:spChg chg="del">
          <ac:chgData name="1st Burnham-on-Sea" userId="050128e0-a1ec-4e66-8118-d33cc4d61125" providerId="ADAL" clId="{36A9AA01-70E4-4622-B72D-4EAB14B89ABA}" dt="2020-04-17T14:13:01.600" v="3" actId="478"/>
          <ac:spMkLst>
            <pc:docMk/>
            <pc:sldMk cId="925336400" sldId="281"/>
            <ac:spMk id="3" creationId="{6968F14F-DF9F-4ACD-B5FA-41ADC252E35A}"/>
          </ac:spMkLst>
        </pc:spChg>
        <pc:picChg chg="add mod">
          <ac:chgData name="1st Burnham-on-Sea" userId="050128e0-a1ec-4e66-8118-d33cc4d61125" providerId="ADAL" clId="{36A9AA01-70E4-4622-B72D-4EAB14B89ABA}" dt="2020-04-17T14:16:58.865" v="18" actId="1076"/>
          <ac:picMkLst>
            <pc:docMk/>
            <pc:sldMk cId="925336400" sldId="281"/>
            <ac:picMk id="4" creationId="{4988E58D-2A80-4578-B92F-071B3AAC50A3}"/>
          </ac:picMkLst>
        </pc:picChg>
      </pc:sldChg>
      <pc:sldChg chg="addSp delSp modSp add mod">
        <pc:chgData name="1st Burnham-on-Sea" userId="050128e0-a1ec-4e66-8118-d33cc4d61125" providerId="ADAL" clId="{36A9AA01-70E4-4622-B72D-4EAB14B89ABA}" dt="2020-04-17T14:22:15.698" v="48" actId="1076"/>
        <pc:sldMkLst>
          <pc:docMk/>
          <pc:sldMk cId="3544395272" sldId="282"/>
        </pc:sldMkLst>
        <pc:spChg chg="mod">
          <ac:chgData name="1st Burnham-on-Sea" userId="050128e0-a1ec-4e66-8118-d33cc4d61125" providerId="ADAL" clId="{36A9AA01-70E4-4622-B72D-4EAB14B89ABA}" dt="2020-04-17T14:22:15.698" v="48" actId="1076"/>
          <ac:spMkLst>
            <pc:docMk/>
            <pc:sldMk cId="3544395272" sldId="282"/>
            <ac:spMk id="2" creationId="{636A8001-7414-438A-933F-A6244911F70A}"/>
          </ac:spMkLst>
        </pc:spChg>
        <pc:spChg chg="del">
          <ac:chgData name="1st Burnham-on-Sea" userId="050128e0-a1ec-4e66-8118-d33cc4d61125" providerId="ADAL" clId="{36A9AA01-70E4-4622-B72D-4EAB14B89ABA}" dt="2020-04-17T14:17:22.085" v="22" actId="478"/>
          <ac:spMkLst>
            <pc:docMk/>
            <pc:sldMk cId="3544395272" sldId="282"/>
            <ac:spMk id="3" creationId="{3930F545-BFFC-4456-B9D8-52F13069D6D8}"/>
          </ac:spMkLst>
        </pc:spChg>
        <pc:picChg chg="add mod">
          <ac:chgData name="1st Burnham-on-Sea" userId="050128e0-a1ec-4e66-8118-d33cc4d61125" providerId="ADAL" clId="{36A9AA01-70E4-4622-B72D-4EAB14B89ABA}" dt="2020-04-17T14:22:11.115" v="47" actId="1076"/>
          <ac:picMkLst>
            <pc:docMk/>
            <pc:sldMk cId="3544395272" sldId="282"/>
            <ac:picMk id="4" creationId="{B8EA8C75-2C13-4B56-87D3-EDECDD30679F}"/>
          </ac:picMkLst>
        </pc:picChg>
      </pc:sldChg>
      <pc:sldChg chg="addSp delSp modSp add mod">
        <pc:chgData name="1st Burnham-on-Sea" userId="050128e0-a1ec-4e66-8118-d33cc4d61125" providerId="ADAL" clId="{36A9AA01-70E4-4622-B72D-4EAB14B89ABA}" dt="2020-04-17T14:25:46.619" v="69" actId="1076"/>
        <pc:sldMkLst>
          <pc:docMk/>
          <pc:sldMk cId="2360738560" sldId="283"/>
        </pc:sldMkLst>
        <pc:spChg chg="del">
          <ac:chgData name="1st Burnham-on-Sea" userId="050128e0-a1ec-4e66-8118-d33cc4d61125" providerId="ADAL" clId="{36A9AA01-70E4-4622-B72D-4EAB14B89ABA}" dt="2020-04-17T14:22:34.566" v="50" actId="478"/>
          <ac:spMkLst>
            <pc:docMk/>
            <pc:sldMk cId="2360738560" sldId="283"/>
            <ac:spMk id="2" creationId="{636A8001-7414-438A-933F-A6244911F70A}"/>
          </ac:spMkLst>
        </pc:spChg>
        <pc:spChg chg="add del mod">
          <ac:chgData name="1st Burnham-on-Sea" userId="050128e0-a1ec-4e66-8118-d33cc4d61125" providerId="ADAL" clId="{36A9AA01-70E4-4622-B72D-4EAB14B89ABA}" dt="2020-04-17T14:22:36.592" v="51" actId="478"/>
          <ac:spMkLst>
            <pc:docMk/>
            <pc:sldMk cId="2360738560" sldId="283"/>
            <ac:spMk id="5" creationId="{5011420A-99CD-479A-8902-2A2FD17E4FFF}"/>
          </ac:spMkLst>
        </pc:spChg>
        <pc:picChg chg="mod">
          <ac:chgData name="1st Burnham-on-Sea" userId="050128e0-a1ec-4e66-8118-d33cc4d61125" providerId="ADAL" clId="{36A9AA01-70E4-4622-B72D-4EAB14B89ABA}" dt="2020-04-17T14:25:46.619" v="69" actId="1076"/>
          <ac:picMkLst>
            <pc:docMk/>
            <pc:sldMk cId="2360738560" sldId="283"/>
            <ac:picMk id="4" creationId="{B8EA8C75-2C13-4B56-87D3-EDECDD30679F}"/>
          </ac:picMkLst>
        </pc:picChg>
      </pc:sldChg>
      <pc:sldChg chg="addSp delSp modSp add mod">
        <pc:chgData name="1st Burnham-on-Sea" userId="050128e0-a1ec-4e66-8118-d33cc4d61125" providerId="ADAL" clId="{36A9AA01-70E4-4622-B72D-4EAB14B89ABA}" dt="2020-04-17T14:28:48.417" v="127"/>
        <pc:sldMkLst>
          <pc:docMk/>
          <pc:sldMk cId="3385413792" sldId="284"/>
        </pc:sldMkLst>
        <pc:picChg chg="mod">
          <ac:chgData name="1st Burnham-on-Sea" userId="050128e0-a1ec-4e66-8118-d33cc4d61125" providerId="ADAL" clId="{36A9AA01-70E4-4622-B72D-4EAB14B89ABA}" dt="2020-04-17T14:25:33.266" v="67" actId="1076"/>
          <ac:picMkLst>
            <pc:docMk/>
            <pc:sldMk cId="3385413792" sldId="284"/>
            <ac:picMk id="4" creationId="{B8EA8C75-2C13-4B56-87D3-EDECDD30679F}"/>
          </ac:picMkLst>
        </pc:picChg>
        <pc:cxnChg chg="add del mod">
          <ac:chgData name="1st Burnham-on-Sea" userId="050128e0-a1ec-4e66-8118-d33cc4d61125" providerId="ADAL" clId="{36A9AA01-70E4-4622-B72D-4EAB14B89ABA}" dt="2020-04-17T14:28:48.095" v="126" actId="478"/>
          <ac:cxnSpMkLst>
            <pc:docMk/>
            <pc:sldMk cId="3385413792" sldId="284"/>
            <ac:cxnSpMk id="3" creationId="{7AA3F321-BE5C-46E8-B303-0504C2BEF614}"/>
          </ac:cxnSpMkLst>
        </pc:cxnChg>
        <pc:cxnChg chg="add">
          <ac:chgData name="1st Burnham-on-Sea" userId="050128e0-a1ec-4e66-8118-d33cc4d61125" providerId="ADAL" clId="{36A9AA01-70E4-4622-B72D-4EAB14B89ABA}" dt="2020-04-17T14:28:48.417" v="127"/>
          <ac:cxnSpMkLst>
            <pc:docMk/>
            <pc:sldMk cId="3385413792" sldId="284"/>
            <ac:cxnSpMk id="5" creationId="{72697EAE-B3E6-4D69-9FC0-6F36D21A2F93}"/>
          </ac:cxnSpMkLst>
        </pc:cxnChg>
      </pc:sldChg>
      <pc:sldChg chg="addSp delSp modSp add mod">
        <pc:chgData name="1st Burnham-on-Sea" userId="050128e0-a1ec-4e66-8118-d33cc4d61125" providerId="ADAL" clId="{36A9AA01-70E4-4622-B72D-4EAB14B89ABA}" dt="2020-04-17T14:28:44.967" v="125"/>
        <pc:sldMkLst>
          <pc:docMk/>
          <pc:sldMk cId="1659178131" sldId="285"/>
        </pc:sldMkLst>
        <pc:spChg chg="add mod">
          <ac:chgData name="1st Burnham-on-Sea" userId="050128e0-a1ec-4e66-8118-d33cc4d61125" providerId="ADAL" clId="{36A9AA01-70E4-4622-B72D-4EAB14B89ABA}" dt="2020-04-17T14:26:31.527" v="99" actId="1076"/>
          <ac:spMkLst>
            <pc:docMk/>
            <pc:sldMk cId="1659178131" sldId="285"/>
            <ac:spMk id="5" creationId="{3E44147C-A52F-47A1-9D42-8AB1EA5355AA}"/>
          </ac:spMkLst>
        </pc:spChg>
        <pc:picChg chg="mod">
          <ac:chgData name="1st Burnham-on-Sea" userId="050128e0-a1ec-4e66-8118-d33cc4d61125" providerId="ADAL" clId="{36A9AA01-70E4-4622-B72D-4EAB14B89ABA}" dt="2020-04-17T14:25:27.411" v="66" actId="1076"/>
          <ac:picMkLst>
            <pc:docMk/>
            <pc:sldMk cId="1659178131" sldId="285"/>
            <ac:picMk id="4" creationId="{B8EA8C75-2C13-4B56-87D3-EDECDD30679F}"/>
          </ac:picMkLst>
        </pc:picChg>
        <pc:cxnChg chg="del mod">
          <ac:chgData name="1st Burnham-on-Sea" userId="050128e0-a1ec-4e66-8118-d33cc4d61125" providerId="ADAL" clId="{36A9AA01-70E4-4622-B72D-4EAB14B89ABA}" dt="2020-04-17T14:28:44.682" v="124" actId="478"/>
          <ac:cxnSpMkLst>
            <pc:docMk/>
            <pc:sldMk cId="1659178131" sldId="285"/>
            <ac:cxnSpMk id="3" creationId="{7AA3F321-BE5C-46E8-B303-0504C2BEF614}"/>
          </ac:cxnSpMkLst>
        </pc:cxnChg>
        <pc:cxnChg chg="add">
          <ac:chgData name="1st Burnham-on-Sea" userId="050128e0-a1ec-4e66-8118-d33cc4d61125" providerId="ADAL" clId="{36A9AA01-70E4-4622-B72D-4EAB14B89ABA}" dt="2020-04-17T14:28:44.967" v="125"/>
          <ac:cxnSpMkLst>
            <pc:docMk/>
            <pc:sldMk cId="1659178131" sldId="285"/>
            <ac:cxnSpMk id="6" creationId="{FB13CF33-7A8D-4658-A216-33DE2DDA3E85}"/>
          </ac:cxnSpMkLst>
        </pc:cxnChg>
      </pc:sldChg>
      <pc:sldChg chg="addSp delSp modSp add mod">
        <pc:chgData name="1st Burnham-on-Sea" userId="050128e0-a1ec-4e66-8118-d33cc4d61125" providerId="ADAL" clId="{36A9AA01-70E4-4622-B72D-4EAB14B89ABA}" dt="2020-04-17T14:28:36.680" v="123"/>
        <pc:sldMkLst>
          <pc:docMk/>
          <pc:sldMk cId="3184048498" sldId="286"/>
        </pc:sldMkLst>
        <pc:spChg chg="mod">
          <ac:chgData name="1st Burnham-on-Sea" userId="050128e0-a1ec-4e66-8118-d33cc4d61125" providerId="ADAL" clId="{36A9AA01-70E4-4622-B72D-4EAB14B89ABA}" dt="2020-04-17T14:27:00.418" v="110" actId="20577"/>
          <ac:spMkLst>
            <pc:docMk/>
            <pc:sldMk cId="3184048498" sldId="286"/>
            <ac:spMk id="5" creationId="{3E44147C-A52F-47A1-9D42-8AB1EA5355AA}"/>
          </ac:spMkLst>
        </pc:spChg>
        <pc:cxnChg chg="del">
          <ac:chgData name="1st Burnham-on-Sea" userId="050128e0-a1ec-4e66-8118-d33cc4d61125" providerId="ADAL" clId="{36A9AA01-70E4-4622-B72D-4EAB14B89ABA}" dt="2020-04-17T14:28:32.741" v="121" actId="478"/>
          <ac:cxnSpMkLst>
            <pc:docMk/>
            <pc:sldMk cId="3184048498" sldId="286"/>
            <ac:cxnSpMk id="3" creationId="{7AA3F321-BE5C-46E8-B303-0504C2BEF614}"/>
          </ac:cxnSpMkLst>
        </pc:cxnChg>
        <pc:cxnChg chg="add del mod">
          <ac:chgData name="1st Burnham-on-Sea" userId="050128e0-a1ec-4e66-8118-d33cc4d61125" providerId="ADAL" clId="{36A9AA01-70E4-4622-B72D-4EAB14B89ABA}" dt="2020-04-17T14:28:36.052" v="122" actId="478"/>
          <ac:cxnSpMkLst>
            <pc:docMk/>
            <pc:sldMk cId="3184048498" sldId="286"/>
            <ac:cxnSpMk id="6" creationId="{33023D23-93BA-4553-A38D-93A76E98D564}"/>
          </ac:cxnSpMkLst>
        </pc:cxnChg>
        <pc:cxnChg chg="add">
          <ac:chgData name="1st Burnham-on-Sea" userId="050128e0-a1ec-4e66-8118-d33cc4d61125" providerId="ADAL" clId="{36A9AA01-70E4-4622-B72D-4EAB14B89ABA}" dt="2020-04-17T14:28:36.680" v="123"/>
          <ac:cxnSpMkLst>
            <pc:docMk/>
            <pc:sldMk cId="3184048498" sldId="286"/>
            <ac:cxnSpMk id="7" creationId="{55FF792B-3901-436A-A144-C5EA6D3C9500}"/>
          </ac:cxnSpMkLst>
        </pc:cxnChg>
        <pc:cxnChg chg="add">
          <ac:chgData name="1st Burnham-on-Sea" userId="050128e0-a1ec-4e66-8118-d33cc4d61125" providerId="ADAL" clId="{36A9AA01-70E4-4622-B72D-4EAB14B89ABA}" dt="2020-04-17T14:28:36.680" v="123"/>
          <ac:cxnSpMkLst>
            <pc:docMk/>
            <pc:sldMk cId="3184048498" sldId="286"/>
            <ac:cxnSpMk id="8" creationId="{17D8AE12-1365-4953-93B6-57C123F086AB}"/>
          </ac:cxnSpMkLst>
        </pc:cxnChg>
      </pc:sldChg>
      <pc:sldChg chg="modSp add mod">
        <pc:chgData name="1st Burnham-on-Sea" userId="050128e0-a1ec-4e66-8118-d33cc4d61125" providerId="ADAL" clId="{36A9AA01-70E4-4622-B72D-4EAB14B89ABA}" dt="2020-04-17T14:28:19.468" v="120" actId="208"/>
        <pc:sldMkLst>
          <pc:docMk/>
          <pc:sldMk cId="3508531188" sldId="287"/>
        </pc:sldMkLst>
        <pc:spChg chg="mod">
          <ac:chgData name="1st Burnham-on-Sea" userId="050128e0-a1ec-4e66-8118-d33cc4d61125" providerId="ADAL" clId="{36A9AA01-70E4-4622-B72D-4EAB14B89ABA}" dt="2020-04-17T14:27:08.105" v="116" actId="20577"/>
          <ac:spMkLst>
            <pc:docMk/>
            <pc:sldMk cId="3508531188" sldId="287"/>
            <ac:spMk id="5" creationId="{3E44147C-A52F-47A1-9D42-8AB1EA5355AA}"/>
          </ac:spMkLst>
        </pc:spChg>
        <pc:cxnChg chg="mod">
          <ac:chgData name="1st Burnham-on-Sea" userId="050128e0-a1ec-4e66-8118-d33cc4d61125" providerId="ADAL" clId="{36A9AA01-70E4-4622-B72D-4EAB14B89ABA}" dt="2020-04-17T14:28:19.468" v="120" actId="208"/>
          <ac:cxnSpMkLst>
            <pc:docMk/>
            <pc:sldMk cId="3508531188" sldId="287"/>
            <ac:cxnSpMk id="3" creationId="{7AA3F321-BE5C-46E8-B303-0504C2BEF614}"/>
          </ac:cxnSpMkLst>
        </pc:cxnChg>
        <pc:cxnChg chg="mod">
          <ac:chgData name="1st Burnham-on-Sea" userId="050128e0-a1ec-4e66-8118-d33cc4d61125" providerId="ADAL" clId="{36A9AA01-70E4-4622-B72D-4EAB14B89ABA}" dt="2020-04-17T14:28:16.954" v="119" actId="208"/>
          <ac:cxnSpMkLst>
            <pc:docMk/>
            <pc:sldMk cId="3508531188" sldId="287"/>
            <ac:cxnSpMk id="6" creationId="{33023D23-93BA-4553-A38D-93A76E98D564}"/>
          </ac:cxnSpMkLst>
        </pc:cxnChg>
      </pc:sldChg>
      <pc:sldChg chg="addSp delSp modSp add mod">
        <pc:chgData name="1st Burnham-on-Sea" userId="050128e0-a1ec-4e66-8118-d33cc4d61125" providerId="ADAL" clId="{36A9AA01-70E4-4622-B72D-4EAB14B89ABA}" dt="2020-04-17T14:59:34.839" v="148"/>
        <pc:sldMkLst>
          <pc:docMk/>
          <pc:sldMk cId="1591817136" sldId="288"/>
        </pc:sldMkLst>
        <pc:spChg chg="mod">
          <ac:chgData name="1st Burnham-on-Sea" userId="050128e0-a1ec-4e66-8118-d33cc4d61125" providerId="ADAL" clId="{36A9AA01-70E4-4622-B72D-4EAB14B89ABA}" dt="2020-04-17T14:49:57.369" v="138" actId="122"/>
          <ac:spMkLst>
            <pc:docMk/>
            <pc:sldMk cId="1591817136" sldId="288"/>
            <ac:spMk id="2" creationId="{FEBFE974-94D4-46B0-A148-7EBBF513F6B2}"/>
          </ac:spMkLst>
        </pc:spChg>
        <pc:spChg chg="del">
          <ac:chgData name="1st Burnham-on-Sea" userId="050128e0-a1ec-4e66-8118-d33cc4d61125" providerId="ADAL" clId="{36A9AA01-70E4-4622-B72D-4EAB14B89ABA}" dt="2020-04-17T14:32:19.094" v="129" actId="478"/>
          <ac:spMkLst>
            <pc:docMk/>
            <pc:sldMk cId="1591817136" sldId="288"/>
            <ac:spMk id="3" creationId="{3F4DA607-4A3F-406E-9343-44300C8EEC34}"/>
          </ac:spMkLst>
        </pc:spChg>
        <pc:picChg chg="add mod">
          <ac:chgData name="1st Burnham-on-Sea" userId="050128e0-a1ec-4e66-8118-d33cc4d61125" providerId="ADAL" clId="{36A9AA01-70E4-4622-B72D-4EAB14B89ABA}" dt="2020-04-17T14:55:25.997" v="141" actId="1076"/>
          <ac:picMkLst>
            <pc:docMk/>
            <pc:sldMk cId="1591817136" sldId="288"/>
            <ac:picMk id="4" creationId="{2F32B2D7-7B7F-4E98-83A4-73B0DCF30714}"/>
          </ac:picMkLst>
        </pc:picChg>
        <pc:picChg chg="add mod">
          <ac:chgData name="1st Burnham-on-Sea" userId="050128e0-a1ec-4e66-8118-d33cc4d61125" providerId="ADAL" clId="{36A9AA01-70E4-4622-B72D-4EAB14B89ABA}" dt="2020-04-17T14:56:39.557" v="145" actId="1076"/>
          <ac:picMkLst>
            <pc:docMk/>
            <pc:sldMk cId="1591817136" sldId="288"/>
            <ac:picMk id="5" creationId="{7F9E259E-4721-44F5-A39D-DB0BF02F2676}"/>
          </ac:picMkLst>
        </pc:picChg>
        <pc:picChg chg="add del">
          <ac:chgData name="1st Burnham-on-Sea" userId="050128e0-a1ec-4e66-8118-d33cc4d61125" providerId="ADAL" clId="{36A9AA01-70E4-4622-B72D-4EAB14B89ABA}" dt="2020-04-17T14:59:34.839" v="148"/>
          <ac:picMkLst>
            <pc:docMk/>
            <pc:sldMk cId="1591817136" sldId="288"/>
            <ac:picMk id="1026" creationId="{7A1AF101-BCEB-48E0-A105-22EED743DB12}"/>
          </ac:picMkLst>
        </pc:picChg>
      </pc:sldChg>
      <pc:sldChg chg="addSp delSp modSp add mod">
        <pc:chgData name="1st Burnham-on-Sea" userId="050128e0-a1ec-4e66-8118-d33cc4d61125" providerId="ADAL" clId="{36A9AA01-70E4-4622-B72D-4EAB14B89ABA}" dt="2020-04-17T15:08:28.464" v="614" actId="20577"/>
        <pc:sldMkLst>
          <pc:docMk/>
          <pc:sldMk cId="1070478174" sldId="289"/>
        </pc:sldMkLst>
        <pc:spChg chg="del">
          <ac:chgData name="1st Burnham-on-Sea" userId="050128e0-a1ec-4e66-8118-d33cc4d61125" providerId="ADAL" clId="{36A9AA01-70E4-4622-B72D-4EAB14B89ABA}" dt="2020-04-17T14:59:39.840" v="149" actId="478"/>
          <ac:spMkLst>
            <pc:docMk/>
            <pc:sldMk cId="1070478174" sldId="289"/>
            <ac:spMk id="2" creationId="{30A12E47-DF8B-4C26-ACB1-23C7168C1A82}"/>
          </ac:spMkLst>
        </pc:spChg>
        <pc:spChg chg="mod">
          <ac:chgData name="1st Burnham-on-Sea" userId="050128e0-a1ec-4e66-8118-d33cc4d61125" providerId="ADAL" clId="{36A9AA01-70E4-4622-B72D-4EAB14B89ABA}" dt="2020-04-17T15:08:28.464" v="614" actId="20577"/>
          <ac:spMkLst>
            <pc:docMk/>
            <pc:sldMk cId="1070478174" sldId="289"/>
            <ac:spMk id="3" creationId="{869848C7-A656-4B0B-909D-FBE02313FEA2}"/>
          </ac:spMkLst>
        </pc:spChg>
        <pc:spChg chg="add">
          <ac:chgData name="1st Burnham-on-Sea" userId="050128e0-a1ec-4e66-8118-d33cc4d61125" providerId="ADAL" clId="{36A9AA01-70E4-4622-B72D-4EAB14B89ABA}" dt="2020-04-17T14:59:40.874" v="150"/>
          <ac:spMkLst>
            <pc:docMk/>
            <pc:sldMk cId="1070478174" sldId="289"/>
            <ac:spMk id="4" creationId="{BE402A85-0111-4937-B3A3-518A7EC78E85}"/>
          </ac:spMkLst>
        </pc:spChg>
      </pc:sldChg>
      <pc:sldChg chg="modSp add mod">
        <pc:chgData name="1st Burnham-on-Sea" userId="050128e0-a1ec-4e66-8118-d33cc4d61125" providerId="ADAL" clId="{36A9AA01-70E4-4622-B72D-4EAB14B89ABA}" dt="2020-04-17T15:08:30.791" v="615" actId="20577"/>
        <pc:sldMkLst>
          <pc:docMk/>
          <pc:sldMk cId="1958488568" sldId="290"/>
        </pc:sldMkLst>
        <pc:spChg chg="mod">
          <ac:chgData name="1st Burnham-on-Sea" userId="050128e0-a1ec-4e66-8118-d33cc4d61125" providerId="ADAL" clId="{36A9AA01-70E4-4622-B72D-4EAB14B89ABA}" dt="2020-04-17T15:08:30.791" v="615" actId="20577"/>
          <ac:spMkLst>
            <pc:docMk/>
            <pc:sldMk cId="1958488568" sldId="290"/>
            <ac:spMk id="3" creationId="{869848C7-A656-4B0B-909D-FBE02313FEA2}"/>
          </ac:spMkLst>
        </pc:spChg>
      </pc:sldChg>
      <pc:sldChg chg="add del">
        <pc:chgData name="1st Burnham-on-Sea" userId="050128e0-a1ec-4e66-8118-d33cc4d61125" providerId="ADAL" clId="{36A9AA01-70E4-4622-B72D-4EAB14B89ABA}" dt="2020-04-17T15:08:18.310" v="612"/>
        <pc:sldMkLst>
          <pc:docMk/>
          <pc:sldMk cId="3106528281" sldId="291"/>
        </pc:sldMkLst>
      </pc:sldChg>
      <pc:sldChg chg="add">
        <pc:chgData name="1st Burnham-on-Sea" userId="050128e0-a1ec-4e66-8118-d33cc4d61125" providerId="ADAL" clId="{36A9AA01-70E4-4622-B72D-4EAB14B89ABA}" dt="2020-04-17T15:08:22.869" v="613"/>
        <pc:sldMkLst>
          <pc:docMk/>
          <pc:sldMk cId="3295904765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09CD-1D5D-4093-8CFE-A523CA1C9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9F0CD-954E-4C0C-AD15-DEEA19FE1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6B874-F3C5-45A7-AE29-75D9E63F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9CA67-A2BC-4B11-B362-C558CA29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4F66F-E780-4CB2-ABE2-B333C501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8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16D2-0F35-4549-B217-47E3AD11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0E689-7166-40ED-9E5B-E7E3F3613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099B8-8331-43BC-9E0F-D53623C0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D4A34-B88B-4090-8D28-5DA448E9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BC7D-301A-4488-8379-F8171D60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9C817-B8A2-47E3-A963-6A6CC4902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04A9E-616A-4B10-AC7F-988406A05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2DA43-483D-42D0-9EB8-43B3DAC7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DFE49-5A73-4DC7-9781-E45F0B43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72A0E-F1CC-40EB-A98C-C21F5EA0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2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9E17-9FBB-4D5F-B530-7FF6EB4E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67607-B9EE-46E2-8DA3-99ABEB9F1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9413-4086-40A8-9000-1A2C3282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3DDEE-4D1C-42A1-8194-61C6BD10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BBA6E-9BD8-44B4-A9DD-711E1950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0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B243-C9BB-4D11-8E7A-A2DF24A6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84437-FA72-426C-BB56-23F3011D9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58648-EF1E-405B-9B6B-3711718D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3802-2FD8-411C-B6EB-EE163FD0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EC982-9879-4819-AAD5-1A6CE80C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4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63C4-4509-4683-92F3-5AB0A6D3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01D9-4982-48F8-B374-91E7FD7B7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0026A-25B5-49B2-8DD4-7F86C6186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A55F-1BBD-4F4F-BCA9-A9BE53FB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FCA09-22F4-4D47-885D-101BB987D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6D934-6011-4096-A7A8-32FB8EA6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1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AAC0-D884-465B-BAA5-573CA0F3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88D20-0F93-4E20-8B6D-843B6FBCD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2AD35-9C52-4552-95B9-F178EC346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87577-5E20-4BE1-9854-74EA48B0F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E50675-3698-4ACF-A15A-EF12CE31F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99BF3-AF26-4FA6-8024-1477D10D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BE491-EE48-4085-B1AE-F76EDC62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E32A5-D9AD-4F78-8D65-90E8C1B3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2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0FE8-E324-458A-8214-A471FB71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7492C-980E-4CA9-B358-E6F2D968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0AAA1-9B6D-40C5-BAE9-B06DC78E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3741D-B254-475F-9E7D-4C07E541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6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680F6-1371-4CFD-A3E1-4050022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5EF36-C886-464C-A6B3-565E76C1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EEF6C-9B6C-4C07-A139-FBD12960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3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49E6-05A1-4C60-8E99-56620501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B61D-E21F-40D9-94E1-A79EEE91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B77B8-0F71-41D9-BD4F-786E44C14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0A842-798A-43CE-9D36-F8C39AA1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F9DE0-829C-4A50-A33A-B96AE9EE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02494-7F9E-4CE1-80A0-9ECD84CA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8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4032-32AA-45AF-B6CA-099B358A9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FF2B0-C327-4D12-A395-ACF28C1F9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9C468-059B-4BC6-927D-728896D2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93D25-0603-4C39-9218-F2EE5DE9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8EA17-BF12-4D8D-84B1-A29DBD20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4231B-C612-49E7-BB48-8170BD17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1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2BA75-F454-48D8-B626-67202679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500B7-E482-4619-8E88-56648A3B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CA1D-27C0-4945-8F08-E7DC394CD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9BC5-C92F-4092-97B8-F26941B46929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D28CC-E1CB-47DA-AFC4-6BB01D91C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6798-84AF-443D-B6D2-795FE0A1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0367-FF82-40F6-8E50-E62C78A41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4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8A3165-F7F7-452A-87CC-D2363F6C2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 b="38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4F652-F550-4540-B6BF-15E68B789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dirty="0"/>
              <a:t>Map Skills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5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</p:spTree>
    <p:extLst>
      <p:ext uri="{BB962C8B-B14F-4D97-AF65-F5344CB8AC3E}">
        <p14:creationId xmlns:p14="http://schemas.microsoft.com/office/powerpoint/2010/main" val="426066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86BEF-A1E1-4D57-A22A-6F2C3CCDBF3D}"/>
              </a:ext>
            </a:extLst>
          </p:cNvPr>
          <p:cNvSpPr txBox="1"/>
          <p:nvPr/>
        </p:nvSpPr>
        <p:spPr>
          <a:xfrm>
            <a:off x="6572250" y="1847525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NNE</a:t>
            </a:r>
          </a:p>
        </p:txBody>
      </p:sp>
    </p:spTree>
    <p:extLst>
      <p:ext uri="{BB962C8B-B14F-4D97-AF65-F5344CB8AC3E}">
        <p14:creationId xmlns:p14="http://schemas.microsoft.com/office/powerpoint/2010/main" val="254859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86BEF-A1E1-4D57-A22A-6F2C3CCDBF3D}"/>
              </a:ext>
            </a:extLst>
          </p:cNvPr>
          <p:cNvSpPr txBox="1"/>
          <p:nvPr/>
        </p:nvSpPr>
        <p:spPr>
          <a:xfrm>
            <a:off x="6572250" y="1847525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8ED7D-A0E5-4764-999A-19E554576DC6}"/>
              </a:ext>
            </a:extLst>
          </p:cNvPr>
          <p:cNvSpPr txBox="1"/>
          <p:nvPr/>
        </p:nvSpPr>
        <p:spPr>
          <a:xfrm>
            <a:off x="7708323" y="3028890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ENE</a:t>
            </a:r>
          </a:p>
        </p:txBody>
      </p:sp>
    </p:spTree>
    <p:extLst>
      <p:ext uri="{BB962C8B-B14F-4D97-AF65-F5344CB8AC3E}">
        <p14:creationId xmlns:p14="http://schemas.microsoft.com/office/powerpoint/2010/main" val="416342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86BEF-A1E1-4D57-A22A-6F2C3CCDBF3D}"/>
              </a:ext>
            </a:extLst>
          </p:cNvPr>
          <p:cNvSpPr txBox="1"/>
          <p:nvPr/>
        </p:nvSpPr>
        <p:spPr>
          <a:xfrm>
            <a:off x="6572250" y="1847525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B2997-E021-42E2-8CB0-182E837E9BF5}"/>
              </a:ext>
            </a:extLst>
          </p:cNvPr>
          <p:cNvSpPr txBox="1"/>
          <p:nvPr/>
        </p:nvSpPr>
        <p:spPr>
          <a:xfrm>
            <a:off x="7708323" y="3028890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F9F3AF-9AB2-4686-85F0-2F625BDB7B7C}"/>
              </a:ext>
            </a:extLst>
          </p:cNvPr>
          <p:cNvSpPr txBox="1"/>
          <p:nvPr/>
        </p:nvSpPr>
        <p:spPr>
          <a:xfrm>
            <a:off x="7708323" y="4601512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ESE</a:t>
            </a:r>
          </a:p>
        </p:txBody>
      </p:sp>
    </p:spTree>
    <p:extLst>
      <p:ext uri="{BB962C8B-B14F-4D97-AF65-F5344CB8AC3E}">
        <p14:creationId xmlns:p14="http://schemas.microsoft.com/office/powerpoint/2010/main" val="6030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86BEF-A1E1-4D57-A22A-6F2C3CCDBF3D}"/>
              </a:ext>
            </a:extLst>
          </p:cNvPr>
          <p:cNvSpPr txBox="1"/>
          <p:nvPr/>
        </p:nvSpPr>
        <p:spPr>
          <a:xfrm>
            <a:off x="6572250" y="1847525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5611B-3526-4DEA-92D2-64765BCBB89A}"/>
              </a:ext>
            </a:extLst>
          </p:cNvPr>
          <p:cNvSpPr txBox="1"/>
          <p:nvPr/>
        </p:nvSpPr>
        <p:spPr>
          <a:xfrm>
            <a:off x="6565324" y="5669273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A65A3-666B-4197-AE69-2548792BD574}"/>
              </a:ext>
            </a:extLst>
          </p:cNvPr>
          <p:cNvSpPr txBox="1"/>
          <p:nvPr/>
        </p:nvSpPr>
        <p:spPr>
          <a:xfrm>
            <a:off x="7708323" y="3028890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88E8D0-783A-494B-AA03-EDE4BEA7FA40}"/>
              </a:ext>
            </a:extLst>
          </p:cNvPr>
          <p:cNvSpPr txBox="1"/>
          <p:nvPr/>
        </p:nvSpPr>
        <p:spPr>
          <a:xfrm>
            <a:off x="7708323" y="4601512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ESE</a:t>
            </a:r>
          </a:p>
        </p:txBody>
      </p:sp>
    </p:spTree>
    <p:extLst>
      <p:ext uri="{BB962C8B-B14F-4D97-AF65-F5344CB8AC3E}">
        <p14:creationId xmlns:p14="http://schemas.microsoft.com/office/powerpoint/2010/main" val="227320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86BEF-A1E1-4D57-A22A-6F2C3CCDBF3D}"/>
              </a:ext>
            </a:extLst>
          </p:cNvPr>
          <p:cNvSpPr txBox="1"/>
          <p:nvPr/>
        </p:nvSpPr>
        <p:spPr>
          <a:xfrm>
            <a:off x="6572250" y="1847525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5611B-3526-4DEA-92D2-64765BCBB89A}"/>
              </a:ext>
            </a:extLst>
          </p:cNvPr>
          <p:cNvSpPr txBox="1"/>
          <p:nvPr/>
        </p:nvSpPr>
        <p:spPr>
          <a:xfrm>
            <a:off x="6565324" y="5669273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F8B08-FFD9-4817-AFFB-1BAC1FA70649}"/>
              </a:ext>
            </a:extLst>
          </p:cNvPr>
          <p:cNvSpPr txBox="1"/>
          <p:nvPr/>
        </p:nvSpPr>
        <p:spPr>
          <a:xfrm>
            <a:off x="4918364" y="5645972"/>
            <a:ext cx="831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4F79B-B42F-4EA1-B0D4-80D901996D8C}"/>
              </a:ext>
            </a:extLst>
          </p:cNvPr>
          <p:cNvSpPr txBox="1"/>
          <p:nvPr/>
        </p:nvSpPr>
        <p:spPr>
          <a:xfrm>
            <a:off x="7708323" y="3028890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7EB036-F0C3-476F-9989-D57BA442FEC3}"/>
              </a:ext>
            </a:extLst>
          </p:cNvPr>
          <p:cNvSpPr txBox="1"/>
          <p:nvPr/>
        </p:nvSpPr>
        <p:spPr>
          <a:xfrm>
            <a:off x="7708323" y="4601512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ESE</a:t>
            </a:r>
          </a:p>
        </p:txBody>
      </p:sp>
    </p:spTree>
    <p:extLst>
      <p:ext uri="{BB962C8B-B14F-4D97-AF65-F5344CB8AC3E}">
        <p14:creationId xmlns:p14="http://schemas.microsoft.com/office/powerpoint/2010/main" val="93300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86BEF-A1E1-4D57-A22A-6F2C3CCDBF3D}"/>
              </a:ext>
            </a:extLst>
          </p:cNvPr>
          <p:cNvSpPr txBox="1"/>
          <p:nvPr/>
        </p:nvSpPr>
        <p:spPr>
          <a:xfrm>
            <a:off x="6572250" y="1847525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5611B-3526-4DEA-92D2-64765BCBB89A}"/>
              </a:ext>
            </a:extLst>
          </p:cNvPr>
          <p:cNvSpPr txBox="1"/>
          <p:nvPr/>
        </p:nvSpPr>
        <p:spPr>
          <a:xfrm>
            <a:off x="6565324" y="5669273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F8B08-FFD9-4817-AFFB-1BAC1FA70649}"/>
              </a:ext>
            </a:extLst>
          </p:cNvPr>
          <p:cNvSpPr txBox="1"/>
          <p:nvPr/>
        </p:nvSpPr>
        <p:spPr>
          <a:xfrm>
            <a:off x="4918364" y="5645972"/>
            <a:ext cx="831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79394E-2DFF-4EF0-B7C9-A52F45D1537F}"/>
              </a:ext>
            </a:extLst>
          </p:cNvPr>
          <p:cNvSpPr txBox="1"/>
          <p:nvPr/>
        </p:nvSpPr>
        <p:spPr>
          <a:xfrm>
            <a:off x="3532907" y="4558294"/>
            <a:ext cx="952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WSW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5BC526-9F3B-4D1C-9861-FD9413083F3D}"/>
              </a:ext>
            </a:extLst>
          </p:cNvPr>
          <p:cNvSpPr txBox="1"/>
          <p:nvPr/>
        </p:nvSpPr>
        <p:spPr>
          <a:xfrm>
            <a:off x="7708323" y="3028890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A5D25A-B405-4285-B046-CDB0D3A1C8C5}"/>
              </a:ext>
            </a:extLst>
          </p:cNvPr>
          <p:cNvSpPr txBox="1"/>
          <p:nvPr/>
        </p:nvSpPr>
        <p:spPr>
          <a:xfrm>
            <a:off x="7708323" y="4601512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ESE</a:t>
            </a:r>
          </a:p>
        </p:txBody>
      </p:sp>
    </p:spTree>
    <p:extLst>
      <p:ext uri="{BB962C8B-B14F-4D97-AF65-F5344CB8AC3E}">
        <p14:creationId xmlns:p14="http://schemas.microsoft.com/office/powerpoint/2010/main" val="333521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86BEF-A1E1-4D57-A22A-6F2C3CCDBF3D}"/>
              </a:ext>
            </a:extLst>
          </p:cNvPr>
          <p:cNvSpPr txBox="1"/>
          <p:nvPr/>
        </p:nvSpPr>
        <p:spPr>
          <a:xfrm>
            <a:off x="6572250" y="1847525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5611B-3526-4DEA-92D2-64765BCBB89A}"/>
              </a:ext>
            </a:extLst>
          </p:cNvPr>
          <p:cNvSpPr txBox="1"/>
          <p:nvPr/>
        </p:nvSpPr>
        <p:spPr>
          <a:xfrm>
            <a:off x="6565324" y="5669273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F8B08-FFD9-4817-AFFB-1BAC1FA70649}"/>
              </a:ext>
            </a:extLst>
          </p:cNvPr>
          <p:cNvSpPr txBox="1"/>
          <p:nvPr/>
        </p:nvSpPr>
        <p:spPr>
          <a:xfrm>
            <a:off x="4918364" y="5645972"/>
            <a:ext cx="831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6D1B11-3522-4FD1-B0F8-FCE59C65072F}"/>
              </a:ext>
            </a:extLst>
          </p:cNvPr>
          <p:cNvSpPr txBox="1"/>
          <p:nvPr/>
        </p:nvSpPr>
        <p:spPr>
          <a:xfrm>
            <a:off x="7708323" y="3028890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CAFD0-4A56-4885-B71E-780D19AD409D}"/>
              </a:ext>
            </a:extLst>
          </p:cNvPr>
          <p:cNvSpPr txBox="1"/>
          <p:nvPr/>
        </p:nvSpPr>
        <p:spPr>
          <a:xfrm>
            <a:off x="7708323" y="4601512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31B8FA-D40D-47CF-9067-9208D903A83A}"/>
              </a:ext>
            </a:extLst>
          </p:cNvPr>
          <p:cNvSpPr txBox="1"/>
          <p:nvPr/>
        </p:nvSpPr>
        <p:spPr>
          <a:xfrm>
            <a:off x="3532907" y="4558294"/>
            <a:ext cx="952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WSW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C2251C-84F0-47E2-A5EC-EB8FCAD2063C}"/>
              </a:ext>
            </a:extLst>
          </p:cNvPr>
          <p:cNvSpPr txBox="1"/>
          <p:nvPr/>
        </p:nvSpPr>
        <p:spPr>
          <a:xfrm>
            <a:off x="3555421" y="2966830"/>
            <a:ext cx="952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WNW</a:t>
            </a:r>
          </a:p>
        </p:txBody>
      </p:sp>
    </p:spTree>
    <p:extLst>
      <p:ext uri="{BB962C8B-B14F-4D97-AF65-F5344CB8AC3E}">
        <p14:creationId xmlns:p14="http://schemas.microsoft.com/office/powerpoint/2010/main" val="223661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CF7F-05BD-4961-B65A-6FD49F09C0C8}"/>
              </a:ext>
            </a:extLst>
          </p:cNvPr>
          <p:cNvSpPr txBox="1"/>
          <p:nvPr/>
        </p:nvSpPr>
        <p:spPr>
          <a:xfrm>
            <a:off x="3993573" y="1971736"/>
            <a:ext cx="9525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86BEF-A1E1-4D57-A22A-6F2C3CCDBF3D}"/>
              </a:ext>
            </a:extLst>
          </p:cNvPr>
          <p:cNvSpPr txBox="1"/>
          <p:nvPr/>
        </p:nvSpPr>
        <p:spPr>
          <a:xfrm>
            <a:off x="6572250" y="1847525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971613-22C3-4F83-99FE-3C72425A71E0}"/>
              </a:ext>
            </a:extLst>
          </p:cNvPr>
          <p:cNvSpPr txBox="1"/>
          <p:nvPr/>
        </p:nvSpPr>
        <p:spPr>
          <a:xfrm>
            <a:off x="7708323" y="4601512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5611B-3526-4DEA-92D2-64765BCBB89A}"/>
              </a:ext>
            </a:extLst>
          </p:cNvPr>
          <p:cNvSpPr txBox="1"/>
          <p:nvPr/>
        </p:nvSpPr>
        <p:spPr>
          <a:xfrm>
            <a:off x="6565324" y="5669273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F8B08-FFD9-4817-AFFB-1BAC1FA70649}"/>
              </a:ext>
            </a:extLst>
          </p:cNvPr>
          <p:cNvSpPr txBox="1"/>
          <p:nvPr/>
        </p:nvSpPr>
        <p:spPr>
          <a:xfrm>
            <a:off x="4918364" y="5645972"/>
            <a:ext cx="831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SSW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E37FD4-4E74-4D4D-8B6E-5E9E25E45E90}"/>
              </a:ext>
            </a:extLst>
          </p:cNvPr>
          <p:cNvSpPr txBox="1"/>
          <p:nvPr/>
        </p:nvSpPr>
        <p:spPr>
          <a:xfrm>
            <a:off x="3555421" y="2966830"/>
            <a:ext cx="952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WNW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7ABB6-A2A9-4CEE-A716-9BD359100DAD}"/>
              </a:ext>
            </a:extLst>
          </p:cNvPr>
          <p:cNvSpPr txBox="1"/>
          <p:nvPr/>
        </p:nvSpPr>
        <p:spPr>
          <a:xfrm>
            <a:off x="4918362" y="1855770"/>
            <a:ext cx="952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NNW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9B6846-BA13-4430-BB98-A9B25B89DEE6}"/>
              </a:ext>
            </a:extLst>
          </p:cNvPr>
          <p:cNvSpPr txBox="1"/>
          <p:nvPr/>
        </p:nvSpPr>
        <p:spPr>
          <a:xfrm>
            <a:off x="7708323" y="3028890"/>
            <a:ext cx="7360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ENE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2F6EC9-9B7E-4B8E-9B50-8F82677EA91F}"/>
              </a:ext>
            </a:extLst>
          </p:cNvPr>
          <p:cNvSpPr txBox="1"/>
          <p:nvPr/>
        </p:nvSpPr>
        <p:spPr>
          <a:xfrm>
            <a:off x="3532907" y="4558294"/>
            <a:ext cx="9525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WSW</a:t>
            </a:r>
          </a:p>
        </p:txBody>
      </p:sp>
    </p:spTree>
    <p:extLst>
      <p:ext uri="{BB962C8B-B14F-4D97-AF65-F5344CB8AC3E}">
        <p14:creationId xmlns:p14="http://schemas.microsoft.com/office/powerpoint/2010/main" val="2010924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AF01-EB23-44EE-B383-EDEEB588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Bearings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8E58D-2A80-4578-B92F-071B3AAC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96" y="1690688"/>
            <a:ext cx="7792407" cy="43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2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Bearings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988558-6856-49B7-AD2D-F6D44EA1F9C6}"/>
              </a:ext>
            </a:extLst>
          </p:cNvPr>
          <p:cNvSpPr/>
          <p:nvPr/>
        </p:nvSpPr>
        <p:spPr>
          <a:xfrm>
            <a:off x="3740727" y="4281057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1F5F4FD-327A-4B3D-A6B5-F7FF70C41BEF}"/>
              </a:ext>
            </a:extLst>
          </p:cNvPr>
          <p:cNvSpPr/>
          <p:nvPr/>
        </p:nvSpPr>
        <p:spPr>
          <a:xfrm>
            <a:off x="7453746" y="1648693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44A80-6C1B-4448-B82D-0463B7DA2783}"/>
              </a:ext>
            </a:extLst>
          </p:cNvPr>
          <p:cNvCxnSpPr/>
          <p:nvPr/>
        </p:nvCxnSpPr>
        <p:spPr>
          <a:xfrm flipV="1">
            <a:off x="983673" y="362989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476073-4501-4F28-B232-523B3F98464B}"/>
              </a:ext>
            </a:extLst>
          </p:cNvPr>
          <p:cNvSpPr txBox="1"/>
          <p:nvPr/>
        </p:nvSpPr>
        <p:spPr>
          <a:xfrm>
            <a:off x="755073" y="316739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8BEA8-DB17-48EE-9152-2F613021C27A}"/>
              </a:ext>
            </a:extLst>
          </p:cNvPr>
          <p:cNvSpPr txBox="1"/>
          <p:nvPr/>
        </p:nvSpPr>
        <p:spPr>
          <a:xfrm>
            <a:off x="3396094" y="4959929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My House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0B41-4EE2-4EF1-838C-47CD910B4E8C}"/>
              </a:ext>
            </a:extLst>
          </p:cNvPr>
          <p:cNvSpPr txBox="1"/>
          <p:nvPr/>
        </p:nvSpPr>
        <p:spPr>
          <a:xfrm>
            <a:off x="7109113" y="2281798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Scout Hut</a:t>
            </a:r>
          </a:p>
        </p:txBody>
      </p:sp>
    </p:spTree>
    <p:extLst>
      <p:ext uri="{BB962C8B-B14F-4D97-AF65-F5344CB8AC3E}">
        <p14:creationId xmlns:p14="http://schemas.microsoft.com/office/powerpoint/2010/main" val="215405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Bearings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988558-6856-49B7-AD2D-F6D44EA1F9C6}"/>
              </a:ext>
            </a:extLst>
          </p:cNvPr>
          <p:cNvSpPr/>
          <p:nvPr/>
        </p:nvSpPr>
        <p:spPr>
          <a:xfrm>
            <a:off x="3740727" y="4281057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1F5F4FD-327A-4B3D-A6B5-F7FF70C41BEF}"/>
              </a:ext>
            </a:extLst>
          </p:cNvPr>
          <p:cNvSpPr/>
          <p:nvPr/>
        </p:nvSpPr>
        <p:spPr>
          <a:xfrm>
            <a:off x="7453746" y="1648693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44A80-6C1B-4448-B82D-0463B7DA2783}"/>
              </a:ext>
            </a:extLst>
          </p:cNvPr>
          <p:cNvCxnSpPr/>
          <p:nvPr/>
        </p:nvCxnSpPr>
        <p:spPr>
          <a:xfrm flipV="1">
            <a:off x="983673" y="362989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476073-4501-4F28-B232-523B3F98464B}"/>
              </a:ext>
            </a:extLst>
          </p:cNvPr>
          <p:cNvSpPr txBox="1"/>
          <p:nvPr/>
        </p:nvSpPr>
        <p:spPr>
          <a:xfrm>
            <a:off x="755073" y="316739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8BEA8-DB17-48EE-9152-2F613021C27A}"/>
              </a:ext>
            </a:extLst>
          </p:cNvPr>
          <p:cNvSpPr txBox="1"/>
          <p:nvPr/>
        </p:nvSpPr>
        <p:spPr>
          <a:xfrm>
            <a:off x="3396094" y="4959929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My House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0B41-4EE2-4EF1-838C-47CD910B4E8C}"/>
              </a:ext>
            </a:extLst>
          </p:cNvPr>
          <p:cNvSpPr txBox="1"/>
          <p:nvPr/>
        </p:nvSpPr>
        <p:spPr>
          <a:xfrm>
            <a:off x="7109113" y="2281798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Scout Hut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4F39D1-5C37-4284-BD6E-F5554542C6BA}"/>
              </a:ext>
            </a:extLst>
          </p:cNvPr>
          <p:cNvCxnSpPr/>
          <p:nvPr/>
        </p:nvCxnSpPr>
        <p:spPr>
          <a:xfrm flipV="1">
            <a:off x="4087091" y="336828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118DEA-37FA-4D39-B33E-59115A092BA9}"/>
              </a:ext>
            </a:extLst>
          </p:cNvPr>
          <p:cNvSpPr txBox="1"/>
          <p:nvPr/>
        </p:nvSpPr>
        <p:spPr>
          <a:xfrm>
            <a:off x="3858491" y="290578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6480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Bearings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988558-6856-49B7-AD2D-F6D44EA1F9C6}"/>
              </a:ext>
            </a:extLst>
          </p:cNvPr>
          <p:cNvSpPr/>
          <p:nvPr/>
        </p:nvSpPr>
        <p:spPr>
          <a:xfrm>
            <a:off x="3740727" y="4281057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1F5F4FD-327A-4B3D-A6B5-F7FF70C41BEF}"/>
              </a:ext>
            </a:extLst>
          </p:cNvPr>
          <p:cNvSpPr/>
          <p:nvPr/>
        </p:nvSpPr>
        <p:spPr>
          <a:xfrm>
            <a:off x="7453746" y="1648693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44A80-6C1B-4448-B82D-0463B7DA2783}"/>
              </a:ext>
            </a:extLst>
          </p:cNvPr>
          <p:cNvCxnSpPr/>
          <p:nvPr/>
        </p:nvCxnSpPr>
        <p:spPr>
          <a:xfrm flipV="1">
            <a:off x="983673" y="362989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476073-4501-4F28-B232-523B3F98464B}"/>
              </a:ext>
            </a:extLst>
          </p:cNvPr>
          <p:cNvSpPr txBox="1"/>
          <p:nvPr/>
        </p:nvSpPr>
        <p:spPr>
          <a:xfrm>
            <a:off x="755073" y="316739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8BEA8-DB17-48EE-9152-2F613021C27A}"/>
              </a:ext>
            </a:extLst>
          </p:cNvPr>
          <p:cNvSpPr txBox="1"/>
          <p:nvPr/>
        </p:nvSpPr>
        <p:spPr>
          <a:xfrm>
            <a:off x="3396094" y="4959929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My House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0B41-4EE2-4EF1-838C-47CD910B4E8C}"/>
              </a:ext>
            </a:extLst>
          </p:cNvPr>
          <p:cNvSpPr txBox="1"/>
          <p:nvPr/>
        </p:nvSpPr>
        <p:spPr>
          <a:xfrm>
            <a:off x="7109113" y="2281798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Scout Hut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4F39D1-5C37-4284-BD6E-F5554542C6BA}"/>
              </a:ext>
            </a:extLst>
          </p:cNvPr>
          <p:cNvCxnSpPr/>
          <p:nvPr/>
        </p:nvCxnSpPr>
        <p:spPr>
          <a:xfrm flipV="1">
            <a:off x="4087091" y="336828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118DEA-37FA-4D39-B33E-59115A092BA9}"/>
              </a:ext>
            </a:extLst>
          </p:cNvPr>
          <p:cNvSpPr txBox="1"/>
          <p:nvPr/>
        </p:nvSpPr>
        <p:spPr>
          <a:xfrm>
            <a:off x="3858491" y="290578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FFCEE6-EF70-4EF7-8D8E-1DEA8F2473F4}"/>
              </a:ext>
            </a:extLst>
          </p:cNvPr>
          <p:cNvCxnSpPr/>
          <p:nvPr/>
        </p:nvCxnSpPr>
        <p:spPr>
          <a:xfrm flipV="1">
            <a:off x="4087091" y="2022764"/>
            <a:ext cx="3740727" cy="26755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1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Bearings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988558-6856-49B7-AD2D-F6D44EA1F9C6}"/>
              </a:ext>
            </a:extLst>
          </p:cNvPr>
          <p:cNvSpPr/>
          <p:nvPr/>
        </p:nvSpPr>
        <p:spPr>
          <a:xfrm>
            <a:off x="3740727" y="4281057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1F5F4FD-327A-4B3D-A6B5-F7FF70C41BEF}"/>
              </a:ext>
            </a:extLst>
          </p:cNvPr>
          <p:cNvSpPr/>
          <p:nvPr/>
        </p:nvSpPr>
        <p:spPr>
          <a:xfrm>
            <a:off x="7453746" y="1648693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44A80-6C1B-4448-B82D-0463B7DA2783}"/>
              </a:ext>
            </a:extLst>
          </p:cNvPr>
          <p:cNvCxnSpPr/>
          <p:nvPr/>
        </p:nvCxnSpPr>
        <p:spPr>
          <a:xfrm flipV="1">
            <a:off x="983673" y="362989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476073-4501-4F28-B232-523B3F98464B}"/>
              </a:ext>
            </a:extLst>
          </p:cNvPr>
          <p:cNvSpPr txBox="1"/>
          <p:nvPr/>
        </p:nvSpPr>
        <p:spPr>
          <a:xfrm>
            <a:off x="755073" y="316739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8BEA8-DB17-48EE-9152-2F613021C27A}"/>
              </a:ext>
            </a:extLst>
          </p:cNvPr>
          <p:cNvSpPr txBox="1"/>
          <p:nvPr/>
        </p:nvSpPr>
        <p:spPr>
          <a:xfrm>
            <a:off x="3396094" y="4959929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My House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0B41-4EE2-4EF1-838C-47CD910B4E8C}"/>
              </a:ext>
            </a:extLst>
          </p:cNvPr>
          <p:cNvSpPr txBox="1"/>
          <p:nvPr/>
        </p:nvSpPr>
        <p:spPr>
          <a:xfrm>
            <a:off x="7109113" y="2281798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Scout Hut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4F39D1-5C37-4284-BD6E-F5554542C6BA}"/>
              </a:ext>
            </a:extLst>
          </p:cNvPr>
          <p:cNvCxnSpPr/>
          <p:nvPr/>
        </p:nvCxnSpPr>
        <p:spPr>
          <a:xfrm flipV="1">
            <a:off x="4087091" y="336828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118DEA-37FA-4D39-B33E-59115A092BA9}"/>
              </a:ext>
            </a:extLst>
          </p:cNvPr>
          <p:cNvSpPr txBox="1"/>
          <p:nvPr/>
        </p:nvSpPr>
        <p:spPr>
          <a:xfrm>
            <a:off x="3858491" y="290578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FFCEE6-EF70-4EF7-8D8E-1DEA8F2473F4}"/>
              </a:ext>
            </a:extLst>
          </p:cNvPr>
          <p:cNvCxnSpPr/>
          <p:nvPr/>
        </p:nvCxnSpPr>
        <p:spPr>
          <a:xfrm flipV="1">
            <a:off x="4087091" y="2022764"/>
            <a:ext cx="3740727" cy="26755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CF0DA161-6790-4C2E-A20E-0F6C5D52CB52}"/>
              </a:ext>
            </a:extLst>
          </p:cNvPr>
          <p:cNvSpPr/>
          <p:nvPr/>
        </p:nvSpPr>
        <p:spPr>
          <a:xfrm rot="1154370">
            <a:off x="4014948" y="3892608"/>
            <a:ext cx="704841" cy="653760"/>
          </a:xfrm>
          <a:prstGeom prst="arc">
            <a:avLst>
              <a:gd name="adj1" fmla="val 12149833"/>
              <a:gd name="adj2" fmla="val 2106606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2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24F95-DEFC-4F34-9090-8D412DC8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33946" y="1965676"/>
            <a:ext cx="5387688" cy="5387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Bearings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988558-6856-49B7-AD2D-F6D44EA1F9C6}"/>
              </a:ext>
            </a:extLst>
          </p:cNvPr>
          <p:cNvSpPr/>
          <p:nvPr/>
        </p:nvSpPr>
        <p:spPr>
          <a:xfrm>
            <a:off x="3740727" y="4281057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1F5F4FD-327A-4B3D-A6B5-F7FF70C41BEF}"/>
              </a:ext>
            </a:extLst>
          </p:cNvPr>
          <p:cNvSpPr/>
          <p:nvPr/>
        </p:nvSpPr>
        <p:spPr>
          <a:xfrm>
            <a:off x="7391402" y="1707588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44A80-6C1B-4448-B82D-0463B7DA2783}"/>
              </a:ext>
            </a:extLst>
          </p:cNvPr>
          <p:cNvCxnSpPr/>
          <p:nvPr/>
        </p:nvCxnSpPr>
        <p:spPr>
          <a:xfrm flipV="1">
            <a:off x="983673" y="362989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476073-4501-4F28-B232-523B3F98464B}"/>
              </a:ext>
            </a:extLst>
          </p:cNvPr>
          <p:cNvSpPr txBox="1"/>
          <p:nvPr/>
        </p:nvSpPr>
        <p:spPr>
          <a:xfrm>
            <a:off x="755073" y="316739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8BEA8-DB17-48EE-9152-2F613021C27A}"/>
              </a:ext>
            </a:extLst>
          </p:cNvPr>
          <p:cNvSpPr txBox="1"/>
          <p:nvPr/>
        </p:nvSpPr>
        <p:spPr>
          <a:xfrm>
            <a:off x="3396094" y="4959929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My House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0B41-4EE2-4EF1-838C-47CD910B4E8C}"/>
              </a:ext>
            </a:extLst>
          </p:cNvPr>
          <p:cNvSpPr txBox="1"/>
          <p:nvPr/>
        </p:nvSpPr>
        <p:spPr>
          <a:xfrm>
            <a:off x="7109113" y="2281798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Scout Hut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4F39D1-5C37-4284-BD6E-F5554542C6BA}"/>
              </a:ext>
            </a:extLst>
          </p:cNvPr>
          <p:cNvCxnSpPr>
            <a:cxnSpLocks/>
          </p:cNvCxnSpPr>
          <p:nvPr/>
        </p:nvCxnSpPr>
        <p:spPr>
          <a:xfrm flipV="1">
            <a:off x="4087091" y="3360541"/>
            <a:ext cx="40699" cy="1337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118DEA-37FA-4D39-B33E-59115A092BA9}"/>
              </a:ext>
            </a:extLst>
          </p:cNvPr>
          <p:cNvSpPr txBox="1"/>
          <p:nvPr/>
        </p:nvSpPr>
        <p:spPr>
          <a:xfrm>
            <a:off x="3882303" y="290578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FFCEE6-EF70-4EF7-8D8E-1DEA8F2473F4}"/>
              </a:ext>
            </a:extLst>
          </p:cNvPr>
          <p:cNvCxnSpPr>
            <a:cxnSpLocks/>
          </p:cNvCxnSpPr>
          <p:nvPr/>
        </p:nvCxnSpPr>
        <p:spPr>
          <a:xfrm flipV="1">
            <a:off x="4087091" y="2125025"/>
            <a:ext cx="3657602" cy="2573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CF0DA161-6790-4C2E-A20E-0F6C5D52CB52}"/>
              </a:ext>
            </a:extLst>
          </p:cNvPr>
          <p:cNvSpPr/>
          <p:nvPr/>
        </p:nvSpPr>
        <p:spPr>
          <a:xfrm rot="1154370">
            <a:off x="4014948" y="3892608"/>
            <a:ext cx="704841" cy="653760"/>
          </a:xfrm>
          <a:prstGeom prst="arc">
            <a:avLst>
              <a:gd name="adj1" fmla="val 12149833"/>
              <a:gd name="adj2" fmla="val 2106606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24F95-DEFC-4F34-9090-8D412DC8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33946" y="1965676"/>
            <a:ext cx="5387688" cy="5387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Bearings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988558-6856-49B7-AD2D-F6D44EA1F9C6}"/>
              </a:ext>
            </a:extLst>
          </p:cNvPr>
          <p:cNvSpPr/>
          <p:nvPr/>
        </p:nvSpPr>
        <p:spPr>
          <a:xfrm>
            <a:off x="3740727" y="4281057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1F5F4FD-327A-4B3D-A6B5-F7FF70C41BEF}"/>
              </a:ext>
            </a:extLst>
          </p:cNvPr>
          <p:cNvSpPr/>
          <p:nvPr/>
        </p:nvSpPr>
        <p:spPr>
          <a:xfrm>
            <a:off x="7391402" y="1707588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44A80-6C1B-4448-B82D-0463B7DA2783}"/>
              </a:ext>
            </a:extLst>
          </p:cNvPr>
          <p:cNvCxnSpPr/>
          <p:nvPr/>
        </p:nvCxnSpPr>
        <p:spPr>
          <a:xfrm flipV="1">
            <a:off x="983673" y="362989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476073-4501-4F28-B232-523B3F98464B}"/>
              </a:ext>
            </a:extLst>
          </p:cNvPr>
          <p:cNvSpPr txBox="1"/>
          <p:nvPr/>
        </p:nvSpPr>
        <p:spPr>
          <a:xfrm>
            <a:off x="755073" y="316739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8BEA8-DB17-48EE-9152-2F613021C27A}"/>
              </a:ext>
            </a:extLst>
          </p:cNvPr>
          <p:cNvSpPr txBox="1"/>
          <p:nvPr/>
        </p:nvSpPr>
        <p:spPr>
          <a:xfrm>
            <a:off x="3396094" y="4959929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My House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0B41-4EE2-4EF1-838C-47CD910B4E8C}"/>
              </a:ext>
            </a:extLst>
          </p:cNvPr>
          <p:cNvSpPr txBox="1"/>
          <p:nvPr/>
        </p:nvSpPr>
        <p:spPr>
          <a:xfrm>
            <a:off x="7109113" y="2281798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Scout Hut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4F39D1-5C37-4284-BD6E-F5554542C6BA}"/>
              </a:ext>
            </a:extLst>
          </p:cNvPr>
          <p:cNvCxnSpPr>
            <a:cxnSpLocks/>
          </p:cNvCxnSpPr>
          <p:nvPr/>
        </p:nvCxnSpPr>
        <p:spPr>
          <a:xfrm flipV="1">
            <a:off x="4087091" y="3360541"/>
            <a:ext cx="40699" cy="1337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118DEA-37FA-4D39-B33E-59115A092BA9}"/>
              </a:ext>
            </a:extLst>
          </p:cNvPr>
          <p:cNvSpPr txBox="1"/>
          <p:nvPr/>
        </p:nvSpPr>
        <p:spPr>
          <a:xfrm>
            <a:off x="3882303" y="290578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FFCEE6-EF70-4EF7-8D8E-1DEA8F2473F4}"/>
              </a:ext>
            </a:extLst>
          </p:cNvPr>
          <p:cNvCxnSpPr>
            <a:cxnSpLocks/>
          </p:cNvCxnSpPr>
          <p:nvPr/>
        </p:nvCxnSpPr>
        <p:spPr>
          <a:xfrm flipV="1">
            <a:off x="4087091" y="2125025"/>
            <a:ext cx="3657602" cy="2573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CF0DA161-6790-4C2E-A20E-0F6C5D52CB52}"/>
              </a:ext>
            </a:extLst>
          </p:cNvPr>
          <p:cNvSpPr/>
          <p:nvPr/>
        </p:nvSpPr>
        <p:spPr>
          <a:xfrm rot="1154370">
            <a:off x="4014948" y="3892608"/>
            <a:ext cx="704841" cy="653760"/>
          </a:xfrm>
          <a:prstGeom prst="arc">
            <a:avLst>
              <a:gd name="adj1" fmla="val 12149833"/>
              <a:gd name="adj2" fmla="val 2106606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548AD-5928-4355-9384-3574D877690D}"/>
              </a:ext>
            </a:extLst>
          </p:cNvPr>
          <p:cNvSpPr txBox="1"/>
          <p:nvPr/>
        </p:nvSpPr>
        <p:spPr>
          <a:xfrm>
            <a:off x="8664287" y="3490555"/>
            <a:ext cx="16209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Angle = 55º</a:t>
            </a:r>
          </a:p>
        </p:txBody>
      </p:sp>
    </p:spTree>
    <p:extLst>
      <p:ext uri="{BB962C8B-B14F-4D97-AF65-F5344CB8AC3E}">
        <p14:creationId xmlns:p14="http://schemas.microsoft.com/office/powerpoint/2010/main" val="58339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24F95-DEFC-4F34-9090-8D412DC86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433946" y="1965676"/>
            <a:ext cx="5387688" cy="5387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Bearings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4988558-6856-49B7-AD2D-F6D44EA1F9C6}"/>
              </a:ext>
            </a:extLst>
          </p:cNvPr>
          <p:cNvSpPr/>
          <p:nvPr/>
        </p:nvSpPr>
        <p:spPr>
          <a:xfrm>
            <a:off x="3740727" y="4281057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61F5F4FD-327A-4B3D-A6B5-F7FF70C41BEF}"/>
              </a:ext>
            </a:extLst>
          </p:cNvPr>
          <p:cNvSpPr/>
          <p:nvPr/>
        </p:nvSpPr>
        <p:spPr>
          <a:xfrm>
            <a:off x="7391402" y="1707588"/>
            <a:ext cx="706582" cy="6788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44A80-6C1B-4448-B82D-0463B7DA2783}"/>
              </a:ext>
            </a:extLst>
          </p:cNvPr>
          <p:cNvCxnSpPr/>
          <p:nvPr/>
        </p:nvCxnSpPr>
        <p:spPr>
          <a:xfrm flipV="1">
            <a:off x="983673" y="3629891"/>
            <a:ext cx="0" cy="1330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476073-4501-4F28-B232-523B3F98464B}"/>
              </a:ext>
            </a:extLst>
          </p:cNvPr>
          <p:cNvSpPr txBox="1"/>
          <p:nvPr/>
        </p:nvSpPr>
        <p:spPr>
          <a:xfrm>
            <a:off x="755073" y="316739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8BEA8-DB17-48EE-9152-2F613021C27A}"/>
              </a:ext>
            </a:extLst>
          </p:cNvPr>
          <p:cNvSpPr txBox="1"/>
          <p:nvPr/>
        </p:nvSpPr>
        <p:spPr>
          <a:xfrm>
            <a:off x="3396094" y="4959929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My House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E0B41-4EE2-4EF1-838C-47CD910B4E8C}"/>
              </a:ext>
            </a:extLst>
          </p:cNvPr>
          <p:cNvSpPr txBox="1"/>
          <p:nvPr/>
        </p:nvSpPr>
        <p:spPr>
          <a:xfrm>
            <a:off x="7109113" y="2281798"/>
            <a:ext cx="13958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Scout Hut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4F39D1-5C37-4284-BD6E-F5554542C6BA}"/>
              </a:ext>
            </a:extLst>
          </p:cNvPr>
          <p:cNvCxnSpPr>
            <a:cxnSpLocks/>
          </p:cNvCxnSpPr>
          <p:nvPr/>
        </p:nvCxnSpPr>
        <p:spPr>
          <a:xfrm flipV="1">
            <a:off x="4087091" y="3360541"/>
            <a:ext cx="40699" cy="13377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118DEA-37FA-4D39-B33E-59115A092BA9}"/>
              </a:ext>
            </a:extLst>
          </p:cNvPr>
          <p:cNvSpPr txBox="1"/>
          <p:nvPr/>
        </p:nvSpPr>
        <p:spPr>
          <a:xfrm>
            <a:off x="3882303" y="2905780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FFCEE6-EF70-4EF7-8D8E-1DEA8F2473F4}"/>
              </a:ext>
            </a:extLst>
          </p:cNvPr>
          <p:cNvCxnSpPr>
            <a:cxnSpLocks/>
          </p:cNvCxnSpPr>
          <p:nvPr/>
        </p:nvCxnSpPr>
        <p:spPr>
          <a:xfrm flipV="1">
            <a:off x="4087091" y="2125025"/>
            <a:ext cx="3657602" cy="25732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CF0DA161-6790-4C2E-A20E-0F6C5D52CB52}"/>
              </a:ext>
            </a:extLst>
          </p:cNvPr>
          <p:cNvSpPr/>
          <p:nvPr/>
        </p:nvSpPr>
        <p:spPr>
          <a:xfrm rot="1154370">
            <a:off x="4014948" y="3892608"/>
            <a:ext cx="704841" cy="653760"/>
          </a:xfrm>
          <a:prstGeom prst="arc">
            <a:avLst>
              <a:gd name="adj1" fmla="val 12149833"/>
              <a:gd name="adj2" fmla="val 2106606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548AD-5928-4355-9384-3574D877690D}"/>
              </a:ext>
            </a:extLst>
          </p:cNvPr>
          <p:cNvSpPr txBox="1"/>
          <p:nvPr/>
        </p:nvSpPr>
        <p:spPr>
          <a:xfrm>
            <a:off x="8664287" y="3490555"/>
            <a:ext cx="16209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Angle = 55º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7B91FB-3230-44D6-ABDA-A2C3EBEBE024}"/>
              </a:ext>
            </a:extLst>
          </p:cNvPr>
          <p:cNvSpPr txBox="1"/>
          <p:nvPr/>
        </p:nvSpPr>
        <p:spPr>
          <a:xfrm>
            <a:off x="8664286" y="4081002"/>
            <a:ext cx="20937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Bearing = 055º</a:t>
            </a:r>
          </a:p>
        </p:txBody>
      </p:sp>
    </p:spTree>
    <p:extLst>
      <p:ext uri="{BB962C8B-B14F-4D97-AF65-F5344CB8AC3E}">
        <p14:creationId xmlns:p14="http://schemas.microsoft.com/office/powerpoint/2010/main" val="2656488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8001-7414-438A-933F-A6244911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Grid References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A8C75-2C13-4B56-87D3-EDECDD30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90" y="1310507"/>
            <a:ext cx="7078420" cy="50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95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A8C75-2C13-4B56-87D3-EDECDD30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5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38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A8C75-2C13-4B56-87D3-EDECDD30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5054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697EAE-B3E6-4D69-9FC0-6F36D21A2F93}"/>
              </a:ext>
            </a:extLst>
          </p:cNvPr>
          <p:cNvCxnSpPr/>
          <p:nvPr/>
        </p:nvCxnSpPr>
        <p:spPr>
          <a:xfrm flipV="1">
            <a:off x="3463636" y="110835"/>
            <a:ext cx="0" cy="663632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41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3071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A8C75-2C13-4B56-87D3-EDECDD30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50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4147C-A52F-47A1-9D42-8AB1EA5355AA}"/>
              </a:ext>
            </a:extLst>
          </p:cNvPr>
          <p:cNvSpPr txBox="1"/>
          <p:nvPr/>
        </p:nvSpPr>
        <p:spPr>
          <a:xfrm>
            <a:off x="10259288" y="3075055"/>
            <a:ext cx="16209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Coordinate = (314,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13CF33-7A8D-4658-A216-33DE2DDA3E85}"/>
              </a:ext>
            </a:extLst>
          </p:cNvPr>
          <p:cNvCxnSpPr/>
          <p:nvPr/>
        </p:nvCxnSpPr>
        <p:spPr>
          <a:xfrm flipV="1">
            <a:off x="3463636" y="110835"/>
            <a:ext cx="0" cy="663632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7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A8C75-2C13-4B56-87D3-EDECDD30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50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4147C-A52F-47A1-9D42-8AB1EA5355AA}"/>
              </a:ext>
            </a:extLst>
          </p:cNvPr>
          <p:cNvSpPr txBox="1"/>
          <p:nvPr/>
        </p:nvSpPr>
        <p:spPr>
          <a:xfrm>
            <a:off x="10259288" y="3075055"/>
            <a:ext cx="16209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Coordinate = (314,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FF792B-3901-436A-A144-C5EA6D3C9500}"/>
              </a:ext>
            </a:extLst>
          </p:cNvPr>
          <p:cNvCxnSpPr/>
          <p:nvPr/>
        </p:nvCxnSpPr>
        <p:spPr>
          <a:xfrm flipV="1">
            <a:off x="3463636" y="110835"/>
            <a:ext cx="0" cy="663632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D8AE12-1365-4953-93B6-57C123F086AB}"/>
              </a:ext>
            </a:extLst>
          </p:cNvPr>
          <p:cNvCxnSpPr>
            <a:cxnSpLocks/>
          </p:cNvCxnSpPr>
          <p:nvPr/>
        </p:nvCxnSpPr>
        <p:spPr>
          <a:xfrm flipV="1">
            <a:off x="595745" y="5417126"/>
            <a:ext cx="7924800" cy="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048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A8C75-2C13-4B56-87D3-EDECDD306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5054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3F321-BE5C-46E8-B303-0504C2BEF614}"/>
              </a:ext>
            </a:extLst>
          </p:cNvPr>
          <p:cNvCxnSpPr/>
          <p:nvPr/>
        </p:nvCxnSpPr>
        <p:spPr>
          <a:xfrm flipV="1">
            <a:off x="3463636" y="110835"/>
            <a:ext cx="0" cy="663632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44147C-A52F-47A1-9D42-8AB1EA5355AA}"/>
              </a:ext>
            </a:extLst>
          </p:cNvPr>
          <p:cNvSpPr txBox="1"/>
          <p:nvPr/>
        </p:nvSpPr>
        <p:spPr>
          <a:xfrm>
            <a:off x="10259288" y="3075055"/>
            <a:ext cx="16209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Nunito Sans SemiBold" panose="00000700000000000000" pitchFamily="2" charset="0"/>
              </a:rPr>
              <a:t>Coordinate = (314, 481)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023D23-93BA-4553-A38D-93A76E98D564}"/>
              </a:ext>
            </a:extLst>
          </p:cNvPr>
          <p:cNvCxnSpPr>
            <a:cxnSpLocks/>
          </p:cNvCxnSpPr>
          <p:nvPr/>
        </p:nvCxnSpPr>
        <p:spPr>
          <a:xfrm flipV="1">
            <a:off x="595745" y="5417126"/>
            <a:ext cx="7924800" cy="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31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E974-94D4-46B0-A148-7EBBF513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2B2D7-7B7F-4E98-83A4-73B0DCF3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728" y="1814945"/>
            <a:ext cx="2074025" cy="3740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9E259E-4721-44F5-A39D-DB0BF02F2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1415"/>
            <a:ext cx="3680979" cy="36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17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48C7-A656-4B0B-909D-FBE02313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Nunito Sans" panose="00000500000000000000" pitchFamily="2" charset="0"/>
              </a:rPr>
              <a:t>Different maps have different Scales</a:t>
            </a:r>
          </a:p>
          <a:p>
            <a:pPr lvl="1"/>
            <a:r>
              <a:rPr lang="en-GB" dirty="0">
                <a:latin typeface="Nunito Sans" panose="00000500000000000000" pitchFamily="2" charset="0"/>
              </a:rPr>
              <a:t>Most common are 1:25,000 and 1:50,000 we will mostly use 1:25,000</a:t>
            </a:r>
          </a:p>
          <a:p>
            <a:endParaRPr lang="en-GB" dirty="0">
              <a:latin typeface="Nunito Sans" panose="000005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02A85-0111-4937-B3A3-518A7EC7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1070478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48C7-A656-4B0B-909D-FBE02313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Nunito Sans" panose="00000500000000000000" pitchFamily="2" charset="0"/>
              </a:rPr>
              <a:t>Different maps have different Scales</a:t>
            </a:r>
          </a:p>
          <a:p>
            <a:pPr lvl="1"/>
            <a:r>
              <a:rPr lang="en-GB" dirty="0">
                <a:latin typeface="Nunito Sans" panose="00000500000000000000" pitchFamily="2" charset="0"/>
              </a:rPr>
              <a:t>Most common are 1:25,000 and 1:50,000 we will mostly use 1:25,000</a:t>
            </a:r>
          </a:p>
          <a:p>
            <a:r>
              <a:rPr lang="en-GB" dirty="0">
                <a:latin typeface="Nunito Sans" panose="00000500000000000000" pitchFamily="2" charset="0"/>
              </a:rPr>
              <a:t>1:25,000 means that every 1cm you measure on your map represents 25, 000 cm in real life, 1m = 100cm so 25,000cm = 250m </a:t>
            </a:r>
          </a:p>
          <a:p>
            <a:endParaRPr lang="en-GB" dirty="0">
              <a:latin typeface="Nunito Sans" panose="000005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02A85-0111-4937-B3A3-518A7EC7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1958488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48C7-A656-4B0B-909D-FBE02313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Nunito Sans" panose="00000500000000000000" pitchFamily="2" charset="0"/>
              </a:rPr>
              <a:t>Different maps have different Scales</a:t>
            </a:r>
          </a:p>
          <a:p>
            <a:pPr lvl="1"/>
            <a:r>
              <a:rPr lang="en-GB" dirty="0">
                <a:latin typeface="Nunito Sans" panose="00000500000000000000" pitchFamily="2" charset="0"/>
              </a:rPr>
              <a:t>Most common are 1:25,000 and 1:50,000 we will mostly use 1:25,000</a:t>
            </a:r>
          </a:p>
          <a:p>
            <a:r>
              <a:rPr lang="en-GB" dirty="0">
                <a:latin typeface="Nunito Sans" panose="00000500000000000000" pitchFamily="2" charset="0"/>
              </a:rPr>
              <a:t>1:25,000 means that every 1cm you measure on your map represents 25, 000 cm in real life, 1m = 100cm so 25,000cm = 250m </a:t>
            </a:r>
          </a:p>
          <a:p>
            <a:r>
              <a:rPr lang="en-GB" dirty="0">
                <a:latin typeface="Nunito Sans" panose="00000500000000000000" pitchFamily="2" charset="0"/>
              </a:rPr>
              <a:t>1:50,000 means that every 1cm you measure on your map represents 50, 000 cm in real life, 1m = 100cm so 50,000cm = 500m </a:t>
            </a:r>
          </a:p>
          <a:p>
            <a:endParaRPr lang="en-GB" dirty="0">
              <a:latin typeface="Nunito Sans" panose="00000500000000000000" pitchFamily="2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402A85-0111-4937-B3A3-518A7EC7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329590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9711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5099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54220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2430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</p:spTree>
    <p:extLst>
      <p:ext uri="{BB962C8B-B14F-4D97-AF65-F5344CB8AC3E}">
        <p14:creationId xmlns:p14="http://schemas.microsoft.com/office/powerpoint/2010/main" val="104841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D320-A626-4C3A-99E9-78DA8271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Nunito Sans SemiBold" panose="00000700000000000000" pitchFamily="2" charset="0"/>
              </a:rPr>
              <a:t>The 16 Point Compass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008E0-462B-42C6-BEAE-9A2CF2E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9" t="2965" r="4584" b="11021"/>
          <a:stretch/>
        </p:blipFill>
        <p:spPr>
          <a:xfrm>
            <a:off x="3872345" y="1746107"/>
            <a:ext cx="4447309" cy="443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2B536B-CF7D-4C06-930D-87B74EED8867}"/>
              </a:ext>
            </a:extLst>
          </p:cNvPr>
          <p:cNvSpPr txBox="1"/>
          <p:nvPr/>
        </p:nvSpPr>
        <p:spPr>
          <a:xfrm>
            <a:off x="5870862" y="128729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416F4-61F5-4019-9A7E-DC1AD7C08CF3}"/>
              </a:ext>
            </a:extLst>
          </p:cNvPr>
          <p:cNvSpPr txBox="1"/>
          <p:nvPr/>
        </p:nvSpPr>
        <p:spPr>
          <a:xfrm>
            <a:off x="8319654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09B9C-A2BA-4689-9D1E-6E2634EA2439}"/>
              </a:ext>
            </a:extLst>
          </p:cNvPr>
          <p:cNvSpPr txBox="1"/>
          <p:nvPr/>
        </p:nvSpPr>
        <p:spPr>
          <a:xfrm>
            <a:off x="5870862" y="6177473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4286C-3245-450A-8127-9B2A1770A1F9}"/>
              </a:ext>
            </a:extLst>
          </p:cNvPr>
          <p:cNvSpPr txBox="1"/>
          <p:nvPr/>
        </p:nvSpPr>
        <p:spPr>
          <a:xfrm>
            <a:off x="3428999" y="3701007"/>
            <a:ext cx="4502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733E8-9ED4-4812-BB06-93CDCDB8C6BC}"/>
              </a:ext>
            </a:extLst>
          </p:cNvPr>
          <p:cNvSpPr txBox="1"/>
          <p:nvPr/>
        </p:nvSpPr>
        <p:spPr>
          <a:xfrm>
            <a:off x="7564582" y="1971736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80098-7550-4611-9B17-3D40D0191187}"/>
              </a:ext>
            </a:extLst>
          </p:cNvPr>
          <p:cNvSpPr txBox="1"/>
          <p:nvPr/>
        </p:nvSpPr>
        <p:spPr>
          <a:xfrm>
            <a:off x="7564581" y="5407663"/>
            <a:ext cx="7135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55776-F206-4B94-B0C2-811C6401A07F}"/>
              </a:ext>
            </a:extLst>
          </p:cNvPr>
          <p:cNvSpPr txBox="1"/>
          <p:nvPr/>
        </p:nvSpPr>
        <p:spPr>
          <a:xfrm>
            <a:off x="3934692" y="5407663"/>
            <a:ext cx="831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unito Sans SemiBold" panose="00000700000000000000" pitchFamily="2" charset="0"/>
              </a:rPr>
              <a:t>SW</a:t>
            </a:r>
          </a:p>
        </p:txBody>
      </p:sp>
    </p:spTree>
    <p:extLst>
      <p:ext uri="{BB962C8B-B14F-4D97-AF65-F5344CB8AC3E}">
        <p14:creationId xmlns:p14="http://schemas.microsoft.com/office/powerpoint/2010/main" val="23234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4700987407E4DA2EC1A5570AA57BB" ma:contentTypeVersion="13" ma:contentTypeDescription="Create a new document." ma:contentTypeScope="" ma:versionID="e57a586662e08b04669f9415d1f1f7ae">
  <xsd:schema xmlns:xsd="http://www.w3.org/2001/XMLSchema" xmlns:xs="http://www.w3.org/2001/XMLSchema" xmlns:p="http://schemas.microsoft.com/office/2006/metadata/properties" xmlns:ns3="75c253f1-265e-43ae-a9ce-0396ea9e29aa" xmlns:ns4="c9e7bf3b-e123-4c71-8e0b-f780191d4157" targetNamespace="http://schemas.microsoft.com/office/2006/metadata/properties" ma:root="true" ma:fieldsID="ae3d483ccab5a2b1181f12abba3579e7" ns3:_="" ns4:_="">
    <xsd:import namespace="75c253f1-265e-43ae-a9ce-0396ea9e29aa"/>
    <xsd:import namespace="c9e7bf3b-e123-4c71-8e0b-f780191d41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253f1-265e-43ae-a9ce-0396ea9e2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7bf3b-e123-4c71-8e0b-f780191d41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FE6609-D063-4214-9AC0-F7CB1D3FA7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A372F1-9FA0-4627-9488-37958128E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253f1-265e-43ae-a9ce-0396ea9e29aa"/>
    <ds:schemaRef ds:uri="c9e7bf3b-e123-4c71-8e0b-f780191d41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D870A5-DE06-48D4-B849-A0B58020B9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413</Words>
  <Application>Microsoft Office PowerPoint</Application>
  <PresentationFormat>Widescreen</PresentationFormat>
  <Paragraphs>212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Nunito Sans</vt:lpstr>
      <vt:lpstr>Nunito Sans SemiBold</vt:lpstr>
      <vt:lpstr>Office Theme</vt:lpstr>
      <vt:lpstr>Map Skills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The 16 Point Compass </vt:lpstr>
      <vt:lpstr>Bearings </vt:lpstr>
      <vt:lpstr>Bearings </vt:lpstr>
      <vt:lpstr>Bearings </vt:lpstr>
      <vt:lpstr>Bearings </vt:lpstr>
      <vt:lpstr>Bearings </vt:lpstr>
      <vt:lpstr>Bearings </vt:lpstr>
      <vt:lpstr>Bearings </vt:lpstr>
      <vt:lpstr>Bearings </vt:lpstr>
      <vt:lpstr>Grid References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Scale</vt:lpstr>
      <vt:lpstr>Scale</vt:lpstr>
      <vt:lpstr>Scale</vt:lpstr>
      <vt:lpstr>Scale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Skills</dc:title>
  <dc:creator>Jacob Beard</dc:creator>
  <cp:lastModifiedBy>Jacob Beard</cp:lastModifiedBy>
  <cp:revision>8</cp:revision>
  <dcterms:created xsi:type="dcterms:W3CDTF">2020-04-17T13:38:33Z</dcterms:created>
  <dcterms:modified xsi:type="dcterms:W3CDTF">2020-04-19T20:25:57Z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0x010100B884700987407E4DA2EC1A5570AA57BB</vt:lpwstr>
  </property>
</Properties>
</file>