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6" r:id="rId6"/>
    <p:sldId id="257" r:id="rId7"/>
    <p:sldId id="258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884AD-DD01-4B9F-8D8A-F78BD875A2C1}" v="91" dt="2020-04-17T14:31:20.3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1629-35F5-48AE-9ACE-DE1CBED5F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7DC7E-6B0A-495B-A5B3-9E9107DE0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D479-D02E-4C84-A925-5AB8C70C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7A43-5520-448F-BA30-420235182552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A58D9-9EC8-4855-B50F-EC5CAD44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3F46D-2615-4CBE-8332-DD94D9D3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A116-96EC-4865-9030-78344E167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0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4A34-792F-4649-83D3-E5EC7DE9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6DBE7-17A5-4BD9-A885-0E7BACB12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9C7E2-D4B9-4642-BAF1-C6E3E74C3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7A43-5520-448F-BA30-420235182552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05CE6-35F4-431B-B4C5-41A65D6C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B3101-B349-4094-B71B-98A7986B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A116-96EC-4865-9030-78344E167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99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277C1-9355-437A-B35E-1B038791D8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B9364-0024-480E-B2DE-FF46EE6B7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CA2CE-EDEA-4EE5-A4B5-3DF85BBC0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7A43-5520-448F-BA30-420235182552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AA425-1027-46DF-B632-E53064C46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099A3-5B67-47E1-91C6-48210815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A116-96EC-4865-9030-78344E167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10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DFC62-08F3-4809-A043-4AD4B2506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E6B05-9875-4B40-9688-DE86B5EA3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B2B7F-AD31-4BE0-BA34-30C56762B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7A43-5520-448F-BA30-420235182552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E0C-AD0A-4975-BC90-D6CC0D7E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9F39-8750-4ED5-AC6F-929E684F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A116-96EC-4865-9030-78344E167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00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BD36-9872-4F94-B8F5-146BA3055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A06F3-34C4-4970-9C82-D0209F955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07117-B9E7-4C64-B0A9-7CF0CBE1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7A43-5520-448F-BA30-420235182552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E7038-A34E-41CA-A250-B2D5D55E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A586F-479B-4C84-A7B4-5086BFA8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A116-96EC-4865-9030-78344E167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8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9420B-4DBB-44B7-A65E-7870D2592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FBADB-2C3F-4C12-A2C5-C1B3D3C3E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CC494-14E6-47A2-B938-0B01C0E33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4368D-D78E-4948-B44B-D1AC1695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7A43-5520-448F-BA30-420235182552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9AA9F-3BDC-487E-8338-D3EB1F3E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45DA1-CEDB-4D02-86F3-F132C6D5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A116-96EC-4865-9030-78344E167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86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6521-EE3C-4322-BA4F-5770366C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45988-FF47-4B00-B364-4A748D1AC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5A94D-8EFC-4790-9D31-833F097EC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8F0AFE-76F0-4A39-8701-20144DEC7F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201D7-E1C6-45B6-AEF6-D67F60EE7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7FC453-F539-46E9-9F5D-E12B8385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7A43-5520-448F-BA30-420235182552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ECF8E-9C3F-4679-88D2-868CE987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65B804-A914-4871-A23D-2961AD57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A116-96EC-4865-9030-78344E167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33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F064-928E-4197-8D52-35806697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75BF02-E660-455C-B733-9F883EA96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7A43-5520-448F-BA30-420235182552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32BE0-A9F2-4F46-9593-78894F0E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6C9FA-D2E4-46E2-B2D7-FBCC9991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A116-96EC-4865-9030-78344E167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77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EF508-34B0-476F-BF83-5D58BB8F0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7A43-5520-448F-BA30-420235182552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125CCB-7816-41CC-BB80-BFFE18BB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8AE42-6B8D-4ED7-9417-D87746B6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A116-96EC-4865-9030-78344E167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74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F4A3-1A7F-46FF-B989-29D0118F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76066-B63E-492F-99B9-F90171DAB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CA9E2-D069-4BCC-BDC3-78C68809E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FEFCB-D4ED-4509-9831-5047B8BA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7A43-5520-448F-BA30-420235182552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950B6-D50B-4732-AC89-E17D9DBF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6CB6D-3A24-407B-9D3F-E01113CA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A116-96EC-4865-9030-78344E167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29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6F9E-AE81-4EE7-A2FE-67E07E3D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DCBAC2-F7C3-4D36-A90F-57C58B995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485A3-DE2E-48B0-9DC7-BF6DF5A4D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8CD8F-C260-40B5-996D-AF08C426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7A43-5520-448F-BA30-420235182552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3D413-F469-4793-A884-969828B06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CCF0-0134-4C07-A37D-B2A7D28E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A116-96EC-4865-9030-78344E167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0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7EA24-99DB-425C-852E-53FC0743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9FC7B-1383-4F9F-B7EF-FB48D10EE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5A3FF-3589-45D1-B98F-38B8CC536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87A43-5520-448F-BA30-420235182552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A60E5-48CA-4755-83A2-8B2434C51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EFE91-6D0A-4EDE-A89E-C2133CCAA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A116-96EC-4865-9030-78344E167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3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Wally - Where's Waldo Face PNG image for free. Search ...">
            <a:extLst>
              <a:ext uri="{FF2B5EF4-FFF2-40B4-BE49-F238E27FC236}">
                <a16:creationId xmlns:a16="http://schemas.microsoft.com/office/drawing/2014/main" id="{F137E2D7-02AA-4A94-81DD-5F03A3377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6820" y="643466"/>
            <a:ext cx="595836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14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Where’s Waldo? Google’s April Fools’ day gift will have you combing through Maps looking for Wally and his pals!">
            <a:extLst>
              <a:ext uri="{FF2B5EF4-FFF2-40B4-BE49-F238E27FC236}">
                <a16:creationId xmlns:a16="http://schemas.microsoft.com/office/drawing/2014/main" id="{8A061C16-1951-4629-B4ED-28EB0EA3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8" y="30564"/>
            <a:ext cx="11879800" cy="644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le 56">
            <a:extLst>
              <a:ext uri="{FF2B5EF4-FFF2-40B4-BE49-F238E27FC236}">
                <a16:creationId xmlns:a16="http://schemas.microsoft.com/office/drawing/2014/main" id="{22BABB5A-42CA-45E4-A65B-9A8FD7E2B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510592"/>
              </p:ext>
            </p:extLst>
          </p:nvPr>
        </p:nvGraphicFramePr>
        <p:xfrm>
          <a:off x="312199" y="30563"/>
          <a:ext cx="11799328" cy="644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16">
                  <a:extLst>
                    <a:ext uri="{9D8B030D-6E8A-4147-A177-3AD203B41FA5}">
                      <a16:colId xmlns:a16="http://schemas.microsoft.com/office/drawing/2014/main" val="1261756826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3400267823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2458016451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917749229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2124844547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1076171972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2725374940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972095684"/>
                    </a:ext>
                  </a:extLst>
                </a:gridCol>
              </a:tblGrid>
              <a:tr h="1610992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925821"/>
                  </a:ext>
                </a:extLst>
              </a:tr>
              <a:tr h="1610992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96125"/>
                  </a:ext>
                </a:extLst>
              </a:tr>
              <a:tr h="1610992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758996"/>
                  </a:ext>
                </a:extLst>
              </a:tr>
              <a:tr h="1610992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987437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2AE60CD7-DCF0-4B3C-8EE3-B6B22647AB0B}"/>
              </a:ext>
            </a:extLst>
          </p:cNvPr>
          <p:cNvSpPr txBox="1"/>
          <p:nvPr/>
        </p:nvSpPr>
        <p:spPr>
          <a:xfrm>
            <a:off x="80474" y="6457787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B6CDFD-E593-4B1E-9ED4-94DE9D1494CA}"/>
              </a:ext>
            </a:extLst>
          </p:cNvPr>
          <p:cNvSpPr txBox="1"/>
          <p:nvPr/>
        </p:nvSpPr>
        <p:spPr>
          <a:xfrm>
            <a:off x="1517754" y="6505084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67CA84-2CD8-4F0D-97C6-D81AAE6C1E96}"/>
              </a:ext>
            </a:extLst>
          </p:cNvPr>
          <p:cNvSpPr txBox="1"/>
          <p:nvPr/>
        </p:nvSpPr>
        <p:spPr>
          <a:xfrm>
            <a:off x="3048009" y="6448743"/>
            <a:ext cx="48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F6F81B-87CA-48C9-8572-C2996D7AEEC5}"/>
              </a:ext>
            </a:extLst>
          </p:cNvPr>
          <p:cNvSpPr txBox="1"/>
          <p:nvPr/>
        </p:nvSpPr>
        <p:spPr>
          <a:xfrm>
            <a:off x="4537931" y="6420372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527929-8F72-4C57-B0A8-A44CAF19222A}"/>
              </a:ext>
            </a:extLst>
          </p:cNvPr>
          <p:cNvSpPr txBox="1"/>
          <p:nvPr/>
        </p:nvSpPr>
        <p:spPr>
          <a:xfrm>
            <a:off x="6038030" y="6425994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684E9D-AC0B-4192-A04A-4A3C0C58CCFE}"/>
              </a:ext>
            </a:extLst>
          </p:cNvPr>
          <p:cNvSpPr txBox="1"/>
          <p:nvPr/>
        </p:nvSpPr>
        <p:spPr>
          <a:xfrm>
            <a:off x="7524185" y="6416897"/>
            <a:ext cx="44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4A8AD3-8909-4C47-8859-C59E313BFD05}"/>
              </a:ext>
            </a:extLst>
          </p:cNvPr>
          <p:cNvSpPr txBox="1"/>
          <p:nvPr/>
        </p:nvSpPr>
        <p:spPr>
          <a:xfrm>
            <a:off x="9047963" y="6402898"/>
            <a:ext cx="46968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A0FD6A-6EC5-4B3F-9722-C6FF09256747}"/>
              </a:ext>
            </a:extLst>
          </p:cNvPr>
          <p:cNvSpPr txBox="1"/>
          <p:nvPr/>
        </p:nvSpPr>
        <p:spPr>
          <a:xfrm>
            <a:off x="10488359" y="6402898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278568-1FDC-44B8-B874-7B9EA936FBE3}"/>
              </a:ext>
            </a:extLst>
          </p:cNvPr>
          <p:cNvSpPr txBox="1"/>
          <p:nvPr/>
        </p:nvSpPr>
        <p:spPr>
          <a:xfrm>
            <a:off x="11876685" y="6474529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03FB7C-61FE-4394-9F23-28A6C3B94AFF}"/>
              </a:ext>
            </a:extLst>
          </p:cNvPr>
          <p:cNvSpPr txBox="1"/>
          <p:nvPr/>
        </p:nvSpPr>
        <p:spPr>
          <a:xfrm>
            <a:off x="-73724" y="6293769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4351A3-8951-452B-8F52-E4EF631EABBA}"/>
              </a:ext>
            </a:extLst>
          </p:cNvPr>
          <p:cNvSpPr txBox="1"/>
          <p:nvPr/>
        </p:nvSpPr>
        <p:spPr>
          <a:xfrm>
            <a:off x="-38504" y="-4280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285C09F-EDEF-41B5-9D4C-0660C4F102D0}"/>
              </a:ext>
            </a:extLst>
          </p:cNvPr>
          <p:cNvSpPr txBox="1"/>
          <p:nvPr/>
        </p:nvSpPr>
        <p:spPr>
          <a:xfrm>
            <a:off x="-116260" y="1464933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07EE2AA-12F0-4C40-9617-A5081C81E7A8}"/>
              </a:ext>
            </a:extLst>
          </p:cNvPr>
          <p:cNvSpPr txBox="1"/>
          <p:nvPr/>
        </p:nvSpPr>
        <p:spPr>
          <a:xfrm>
            <a:off x="-60032" y="3098163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B5C010-CB48-438C-8601-231ACE034B96}"/>
              </a:ext>
            </a:extLst>
          </p:cNvPr>
          <p:cNvSpPr txBox="1"/>
          <p:nvPr/>
        </p:nvSpPr>
        <p:spPr>
          <a:xfrm>
            <a:off x="-75038" y="4695966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36998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eres Wally? Google Maps 2018. .">
            <a:extLst>
              <a:ext uri="{FF2B5EF4-FFF2-40B4-BE49-F238E27FC236}">
                <a16:creationId xmlns:a16="http://schemas.microsoft.com/office/drawing/2014/main" id="{4214DC72-50E3-4A1F-B2D4-AF848EE4C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312198" y="10"/>
            <a:ext cx="11879801" cy="647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56">
            <a:extLst>
              <a:ext uri="{FF2B5EF4-FFF2-40B4-BE49-F238E27FC236}">
                <a16:creationId xmlns:a16="http://schemas.microsoft.com/office/drawing/2014/main" id="{D981A771-395C-4931-B55B-D37118042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29435"/>
              </p:ext>
            </p:extLst>
          </p:nvPr>
        </p:nvGraphicFramePr>
        <p:xfrm>
          <a:off x="312199" y="30563"/>
          <a:ext cx="11799328" cy="644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16">
                  <a:extLst>
                    <a:ext uri="{9D8B030D-6E8A-4147-A177-3AD203B41FA5}">
                      <a16:colId xmlns:a16="http://schemas.microsoft.com/office/drawing/2014/main" val="1261756826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3400267823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2458016451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917749229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2124844547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1076171972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2725374940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972095684"/>
                    </a:ext>
                  </a:extLst>
                </a:gridCol>
              </a:tblGrid>
              <a:tr h="1610992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925821"/>
                  </a:ext>
                </a:extLst>
              </a:tr>
              <a:tr h="1610992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96125"/>
                  </a:ext>
                </a:extLst>
              </a:tr>
              <a:tr h="1610992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758996"/>
                  </a:ext>
                </a:extLst>
              </a:tr>
              <a:tr h="1610992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98743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F32B77-2E2C-4A17-9226-1BA2A8B6BB0A}"/>
              </a:ext>
            </a:extLst>
          </p:cNvPr>
          <p:cNvSpPr txBox="1"/>
          <p:nvPr/>
        </p:nvSpPr>
        <p:spPr>
          <a:xfrm>
            <a:off x="80474" y="6457787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23FAF-4B11-4831-ADF1-B0F312262F65}"/>
              </a:ext>
            </a:extLst>
          </p:cNvPr>
          <p:cNvSpPr txBox="1"/>
          <p:nvPr/>
        </p:nvSpPr>
        <p:spPr>
          <a:xfrm>
            <a:off x="1517754" y="6505084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CAFC1-6E1A-41DC-9717-837DE625B795}"/>
              </a:ext>
            </a:extLst>
          </p:cNvPr>
          <p:cNvSpPr txBox="1"/>
          <p:nvPr/>
        </p:nvSpPr>
        <p:spPr>
          <a:xfrm>
            <a:off x="3048009" y="6448743"/>
            <a:ext cx="48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C0FDFE-CD59-421F-A177-038EA0AF8D0D}"/>
              </a:ext>
            </a:extLst>
          </p:cNvPr>
          <p:cNvSpPr txBox="1"/>
          <p:nvPr/>
        </p:nvSpPr>
        <p:spPr>
          <a:xfrm>
            <a:off x="4537931" y="6420372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5D6BEA-56BB-4655-A0A3-01DB33120D0D}"/>
              </a:ext>
            </a:extLst>
          </p:cNvPr>
          <p:cNvSpPr txBox="1"/>
          <p:nvPr/>
        </p:nvSpPr>
        <p:spPr>
          <a:xfrm>
            <a:off x="6038030" y="6425994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6B445C-8C1B-4964-8FFE-43BE958C432B}"/>
              </a:ext>
            </a:extLst>
          </p:cNvPr>
          <p:cNvSpPr txBox="1"/>
          <p:nvPr/>
        </p:nvSpPr>
        <p:spPr>
          <a:xfrm>
            <a:off x="7524185" y="6416897"/>
            <a:ext cx="44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0182AA-066A-4561-BF60-57C93373E72E}"/>
              </a:ext>
            </a:extLst>
          </p:cNvPr>
          <p:cNvSpPr txBox="1"/>
          <p:nvPr/>
        </p:nvSpPr>
        <p:spPr>
          <a:xfrm>
            <a:off x="9047963" y="6402898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A2E25-4058-43BC-BAD8-15818DD786A7}"/>
              </a:ext>
            </a:extLst>
          </p:cNvPr>
          <p:cNvSpPr txBox="1"/>
          <p:nvPr/>
        </p:nvSpPr>
        <p:spPr>
          <a:xfrm>
            <a:off x="10488359" y="6402898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3EFD8C-0B04-4A31-97B2-17C0EB33B205}"/>
              </a:ext>
            </a:extLst>
          </p:cNvPr>
          <p:cNvSpPr txBox="1"/>
          <p:nvPr/>
        </p:nvSpPr>
        <p:spPr>
          <a:xfrm>
            <a:off x="11876685" y="6474529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B7A162-854C-4F30-AB83-D931CF93B13C}"/>
              </a:ext>
            </a:extLst>
          </p:cNvPr>
          <p:cNvSpPr txBox="1"/>
          <p:nvPr/>
        </p:nvSpPr>
        <p:spPr>
          <a:xfrm>
            <a:off x="-73724" y="6293769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394268-24CB-443C-89D4-528A683C05F1}"/>
              </a:ext>
            </a:extLst>
          </p:cNvPr>
          <p:cNvSpPr txBox="1"/>
          <p:nvPr/>
        </p:nvSpPr>
        <p:spPr>
          <a:xfrm>
            <a:off x="-38504" y="-4280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1971A0-8F3F-4968-9A29-08B729C67987}"/>
              </a:ext>
            </a:extLst>
          </p:cNvPr>
          <p:cNvSpPr txBox="1"/>
          <p:nvPr/>
        </p:nvSpPr>
        <p:spPr>
          <a:xfrm>
            <a:off x="-116260" y="1464933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F06E9F-12D5-47A0-885D-B5AFD7B2E10F}"/>
              </a:ext>
            </a:extLst>
          </p:cNvPr>
          <p:cNvSpPr txBox="1"/>
          <p:nvPr/>
        </p:nvSpPr>
        <p:spPr>
          <a:xfrm>
            <a:off x="-60032" y="3098163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5FC486-6B89-4BC1-AC0C-692D579F518E}"/>
              </a:ext>
            </a:extLst>
          </p:cNvPr>
          <p:cNvSpPr txBox="1"/>
          <p:nvPr/>
        </p:nvSpPr>
        <p:spPr>
          <a:xfrm>
            <a:off x="-75038" y="4695966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48546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3203B9-42DB-490F-A362-53FBFEEE2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9" y="14140"/>
            <a:ext cx="11879801" cy="64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56">
            <a:extLst>
              <a:ext uri="{FF2B5EF4-FFF2-40B4-BE49-F238E27FC236}">
                <a16:creationId xmlns:a16="http://schemas.microsoft.com/office/drawing/2014/main" id="{6638492F-9823-42F5-87C9-2D335B544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330619"/>
              </p:ext>
            </p:extLst>
          </p:nvPr>
        </p:nvGraphicFramePr>
        <p:xfrm>
          <a:off x="431177" y="30563"/>
          <a:ext cx="11680352" cy="644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044">
                  <a:extLst>
                    <a:ext uri="{9D8B030D-6E8A-4147-A177-3AD203B41FA5}">
                      <a16:colId xmlns:a16="http://schemas.microsoft.com/office/drawing/2014/main" val="1261756826"/>
                    </a:ext>
                  </a:extLst>
                </a:gridCol>
                <a:gridCol w="1460044">
                  <a:extLst>
                    <a:ext uri="{9D8B030D-6E8A-4147-A177-3AD203B41FA5}">
                      <a16:colId xmlns:a16="http://schemas.microsoft.com/office/drawing/2014/main" val="3400267823"/>
                    </a:ext>
                  </a:extLst>
                </a:gridCol>
                <a:gridCol w="1460044">
                  <a:extLst>
                    <a:ext uri="{9D8B030D-6E8A-4147-A177-3AD203B41FA5}">
                      <a16:colId xmlns:a16="http://schemas.microsoft.com/office/drawing/2014/main" val="2458016451"/>
                    </a:ext>
                  </a:extLst>
                </a:gridCol>
                <a:gridCol w="1522816">
                  <a:extLst>
                    <a:ext uri="{9D8B030D-6E8A-4147-A177-3AD203B41FA5}">
                      <a16:colId xmlns:a16="http://schemas.microsoft.com/office/drawing/2014/main" val="917749229"/>
                    </a:ext>
                  </a:extLst>
                </a:gridCol>
                <a:gridCol w="1397272">
                  <a:extLst>
                    <a:ext uri="{9D8B030D-6E8A-4147-A177-3AD203B41FA5}">
                      <a16:colId xmlns:a16="http://schemas.microsoft.com/office/drawing/2014/main" val="2124844547"/>
                    </a:ext>
                  </a:extLst>
                </a:gridCol>
                <a:gridCol w="1460044">
                  <a:extLst>
                    <a:ext uri="{9D8B030D-6E8A-4147-A177-3AD203B41FA5}">
                      <a16:colId xmlns:a16="http://schemas.microsoft.com/office/drawing/2014/main" val="1076171972"/>
                    </a:ext>
                  </a:extLst>
                </a:gridCol>
                <a:gridCol w="1460044">
                  <a:extLst>
                    <a:ext uri="{9D8B030D-6E8A-4147-A177-3AD203B41FA5}">
                      <a16:colId xmlns:a16="http://schemas.microsoft.com/office/drawing/2014/main" val="2725374940"/>
                    </a:ext>
                  </a:extLst>
                </a:gridCol>
                <a:gridCol w="1460044">
                  <a:extLst>
                    <a:ext uri="{9D8B030D-6E8A-4147-A177-3AD203B41FA5}">
                      <a16:colId xmlns:a16="http://schemas.microsoft.com/office/drawing/2014/main" val="972095684"/>
                    </a:ext>
                  </a:extLst>
                </a:gridCol>
              </a:tblGrid>
              <a:tr h="1610992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925821"/>
                  </a:ext>
                </a:extLst>
              </a:tr>
              <a:tr h="1610992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96125"/>
                  </a:ext>
                </a:extLst>
              </a:tr>
              <a:tr h="1610992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758996"/>
                  </a:ext>
                </a:extLst>
              </a:tr>
              <a:tr h="1610992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9874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FC5DD83-BE6E-48AE-A62B-C1108797BD1F}"/>
              </a:ext>
            </a:extLst>
          </p:cNvPr>
          <p:cNvSpPr txBox="1"/>
          <p:nvPr/>
        </p:nvSpPr>
        <p:spPr>
          <a:xfrm>
            <a:off x="80474" y="6457787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F30F4-52A3-4888-972B-BD72D46AC600}"/>
              </a:ext>
            </a:extLst>
          </p:cNvPr>
          <p:cNvSpPr txBox="1"/>
          <p:nvPr/>
        </p:nvSpPr>
        <p:spPr>
          <a:xfrm>
            <a:off x="1517754" y="6505084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6993B-817F-4E29-99B1-1C9601F941F9}"/>
              </a:ext>
            </a:extLst>
          </p:cNvPr>
          <p:cNvSpPr txBox="1"/>
          <p:nvPr/>
        </p:nvSpPr>
        <p:spPr>
          <a:xfrm>
            <a:off x="3048009" y="6448743"/>
            <a:ext cx="48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46934-5993-47C1-A892-A9614950F609}"/>
              </a:ext>
            </a:extLst>
          </p:cNvPr>
          <p:cNvSpPr txBox="1"/>
          <p:nvPr/>
        </p:nvSpPr>
        <p:spPr>
          <a:xfrm>
            <a:off x="4537931" y="6420372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1E7CF-B483-42C4-A77D-035CE1618B66}"/>
              </a:ext>
            </a:extLst>
          </p:cNvPr>
          <p:cNvSpPr txBox="1"/>
          <p:nvPr/>
        </p:nvSpPr>
        <p:spPr>
          <a:xfrm>
            <a:off x="6038030" y="6425994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FDE39-B4CD-4758-9AB0-9CCC7AB31C56}"/>
              </a:ext>
            </a:extLst>
          </p:cNvPr>
          <p:cNvSpPr txBox="1"/>
          <p:nvPr/>
        </p:nvSpPr>
        <p:spPr>
          <a:xfrm>
            <a:off x="7524185" y="6416897"/>
            <a:ext cx="44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BED1E2-47E3-4559-898E-493F73228EE5}"/>
              </a:ext>
            </a:extLst>
          </p:cNvPr>
          <p:cNvSpPr txBox="1"/>
          <p:nvPr/>
        </p:nvSpPr>
        <p:spPr>
          <a:xfrm>
            <a:off x="9047963" y="6402898"/>
            <a:ext cx="46968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974B3-36C5-464B-950B-8B65BCE697FC}"/>
              </a:ext>
            </a:extLst>
          </p:cNvPr>
          <p:cNvSpPr txBox="1"/>
          <p:nvPr/>
        </p:nvSpPr>
        <p:spPr>
          <a:xfrm>
            <a:off x="10488359" y="6402898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01FA45-5EDE-4765-B9C0-CDE7CBB3240F}"/>
              </a:ext>
            </a:extLst>
          </p:cNvPr>
          <p:cNvSpPr txBox="1"/>
          <p:nvPr/>
        </p:nvSpPr>
        <p:spPr>
          <a:xfrm>
            <a:off x="11876685" y="6474529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C04F41-17BC-4C29-9282-0687DFEECD61}"/>
              </a:ext>
            </a:extLst>
          </p:cNvPr>
          <p:cNvSpPr txBox="1"/>
          <p:nvPr/>
        </p:nvSpPr>
        <p:spPr>
          <a:xfrm>
            <a:off x="-73724" y="6293769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63FEE6-155D-40D4-A9E2-2A9CF108726D}"/>
              </a:ext>
            </a:extLst>
          </p:cNvPr>
          <p:cNvSpPr txBox="1"/>
          <p:nvPr/>
        </p:nvSpPr>
        <p:spPr>
          <a:xfrm>
            <a:off x="-38504" y="-4280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55DF44-8166-4DCB-9A01-DA8AC0AC0A0F}"/>
              </a:ext>
            </a:extLst>
          </p:cNvPr>
          <p:cNvSpPr txBox="1"/>
          <p:nvPr/>
        </p:nvSpPr>
        <p:spPr>
          <a:xfrm>
            <a:off x="-60032" y="1474969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A9F423-A7CB-410E-A0CA-ADBB75206330}"/>
              </a:ext>
            </a:extLst>
          </p:cNvPr>
          <p:cNvSpPr txBox="1"/>
          <p:nvPr/>
        </p:nvSpPr>
        <p:spPr>
          <a:xfrm>
            <a:off x="-60032" y="3098163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DD89D6-FFF8-4D42-BAA7-D7F09A8FFE9A}"/>
              </a:ext>
            </a:extLst>
          </p:cNvPr>
          <p:cNvSpPr txBox="1"/>
          <p:nvPr/>
        </p:nvSpPr>
        <p:spPr>
          <a:xfrm>
            <a:off x="-75038" y="4695966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208439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1A8700F-C73C-4F31-AEB5-011C77154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9" y="16416"/>
            <a:ext cx="11879801" cy="645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56">
            <a:extLst>
              <a:ext uri="{FF2B5EF4-FFF2-40B4-BE49-F238E27FC236}">
                <a16:creationId xmlns:a16="http://schemas.microsoft.com/office/drawing/2014/main" id="{6638492F-9823-42F5-87C9-2D335B544A86}"/>
              </a:ext>
            </a:extLst>
          </p:cNvPr>
          <p:cNvGraphicFramePr>
            <a:graphicFrameLocks noGrp="1"/>
          </p:cNvGraphicFramePr>
          <p:nvPr/>
        </p:nvGraphicFramePr>
        <p:xfrm>
          <a:off x="312199" y="30563"/>
          <a:ext cx="11799328" cy="644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16">
                  <a:extLst>
                    <a:ext uri="{9D8B030D-6E8A-4147-A177-3AD203B41FA5}">
                      <a16:colId xmlns:a16="http://schemas.microsoft.com/office/drawing/2014/main" val="1261756826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3400267823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2458016451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917749229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2124844547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1076171972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2725374940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972095684"/>
                    </a:ext>
                  </a:extLst>
                </a:gridCol>
              </a:tblGrid>
              <a:tr h="1610992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925821"/>
                  </a:ext>
                </a:extLst>
              </a:tr>
              <a:tr h="1610992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96125"/>
                  </a:ext>
                </a:extLst>
              </a:tr>
              <a:tr h="1610992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758996"/>
                  </a:ext>
                </a:extLst>
              </a:tr>
              <a:tr h="1610992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9874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FC5DD83-BE6E-48AE-A62B-C1108797BD1F}"/>
              </a:ext>
            </a:extLst>
          </p:cNvPr>
          <p:cNvSpPr txBox="1"/>
          <p:nvPr/>
        </p:nvSpPr>
        <p:spPr>
          <a:xfrm>
            <a:off x="80474" y="6457787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F30F4-52A3-4888-972B-BD72D46AC600}"/>
              </a:ext>
            </a:extLst>
          </p:cNvPr>
          <p:cNvSpPr txBox="1"/>
          <p:nvPr/>
        </p:nvSpPr>
        <p:spPr>
          <a:xfrm>
            <a:off x="1517754" y="6505084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6993B-817F-4E29-99B1-1C9601F941F9}"/>
              </a:ext>
            </a:extLst>
          </p:cNvPr>
          <p:cNvSpPr txBox="1"/>
          <p:nvPr/>
        </p:nvSpPr>
        <p:spPr>
          <a:xfrm>
            <a:off x="3048009" y="6448743"/>
            <a:ext cx="48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46934-5993-47C1-A892-A9614950F609}"/>
              </a:ext>
            </a:extLst>
          </p:cNvPr>
          <p:cNvSpPr txBox="1"/>
          <p:nvPr/>
        </p:nvSpPr>
        <p:spPr>
          <a:xfrm>
            <a:off x="4537931" y="6420372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1E7CF-B483-42C4-A77D-035CE1618B66}"/>
              </a:ext>
            </a:extLst>
          </p:cNvPr>
          <p:cNvSpPr txBox="1"/>
          <p:nvPr/>
        </p:nvSpPr>
        <p:spPr>
          <a:xfrm>
            <a:off x="6038030" y="6425994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FDE39-B4CD-4758-9AB0-9CCC7AB31C56}"/>
              </a:ext>
            </a:extLst>
          </p:cNvPr>
          <p:cNvSpPr txBox="1"/>
          <p:nvPr/>
        </p:nvSpPr>
        <p:spPr>
          <a:xfrm>
            <a:off x="7524185" y="6416897"/>
            <a:ext cx="44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BED1E2-47E3-4559-898E-493F73228EE5}"/>
              </a:ext>
            </a:extLst>
          </p:cNvPr>
          <p:cNvSpPr txBox="1"/>
          <p:nvPr/>
        </p:nvSpPr>
        <p:spPr>
          <a:xfrm>
            <a:off x="9047963" y="6402898"/>
            <a:ext cx="46968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974B3-36C5-464B-950B-8B65BCE697FC}"/>
              </a:ext>
            </a:extLst>
          </p:cNvPr>
          <p:cNvSpPr txBox="1"/>
          <p:nvPr/>
        </p:nvSpPr>
        <p:spPr>
          <a:xfrm>
            <a:off x="10488359" y="6402898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01FA45-5EDE-4765-B9C0-CDE7CBB3240F}"/>
              </a:ext>
            </a:extLst>
          </p:cNvPr>
          <p:cNvSpPr txBox="1"/>
          <p:nvPr/>
        </p:nvSpPr>
        <p:spPr>
          <a:xfrm>
            <a:off x="11876685" y="6474529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C04F41-17BC-4C29-9282-0687DFEECD61}"/>
              </a:ext>
            </a:extLst>
          </p:cNvPr>
          <p:cNvSpPr txBox="1"/>
          <p:nvPr/>
        </p:nvSpPr>
        <p:spPr>
          <a:xfrm>
            <a:off x="-73724" y="6293769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63FEE6-155D-40D4-A9E2-2A9CF108726D}"/>
              </a:ext>
            </a:extLst>
          </p:cNvPr>
          <p:cNvSpPr txBox="1"/>
          <p:nvPr/>
        </p:nvSpPr>
        <p:spPr>
          <a:xfrm>
            <a:off x="-38504" y="-4280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55DF44-8166-4DCB-9A01-DA8AC0AC0A0F}"/>
              </a:ext>
            </a:extLst>
          </p:cNvPr>
          <p:cNvSpPr txBox="1"/>
          <p:nvPr/>
        </p:nvSpPr>
        <p:spPr>
          <a:xfrm>
            <a:off x="-116260" y="1464933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A9F423-A7CB-410E-A0CA-ADBB75206330}"/>
              </a:ext>
            </a:extLst>
          </p:cNvPr>
          <p:cNvSpPr txBox="1"/>
          <p:nvPr/>
        </p:nvSpPr>
        <p:spPr>
          <a:xfrm>
            <a:off x="-60032" y="3098163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DD89D6-FFF8-4D42-BAA7-D7F09A8FFE9A}"/>
              </a:ext>
            </a:extLst>
          </p:cNvPr>
          <p:cNvSpPr txBox="1"/>
          <p:nvPr/>
        </p:nvSpPr>
        <p:spPr>
          <a:xfrm>
            <a:off x="-75038" y="4695966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64752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AB30BB3-8F2B-4616-AF4A-01823007B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9" y="14139"/>
            <a:ext cx="11879801" cy="649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56">
            <a:extLst>
              <a:ext uri="{FF2B5EF4-FFF2-40B4-BE49-F238E27FC236}">
                <a16:creationId xmlns:a16="http://schemas.microsoft.com/office/drawing/2014/main" id="{6638492F-9823-42F5-87C9-2D335B544A86}"/>
              </a:ext>
            </a:extLst>
          </p:cNvPr>
          <p:cNvGraphicFramePr>
            <a:graphicFrameLocks noGrp="1"/>
          </p:cNvGraphicFramePr>
          <p:nvPr/>
        </p:nvGraphicFramePr>
        <p:xfrm>
          <a:off x="312199" y="30563"/>
          <a:ext cx="11799328" cy="644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16">
                  <a:extLst>
                    <a:ext uri="{9D8B030D-6E8A-4147-A177-3AD203B41FA5}">
                      <a16:colId xmlns:a16="http://schemas.microsoft.com/office/drawing/2014/main" val="1261756826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3400267823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2458016451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917749229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2124844547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1076171972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2725374940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972095684"/>
                    </a:ext>
                  </a:extLst>
                </a:gridCol>
              </a:tblGrid>
              <a:tr h="1610992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925821"/>
                  </a:ext>
                </a:extLst>
              </a:tr>
              <a:tr h="1610992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96125"/>
                  </a:ext>
                </a:extLst>
              </a:tr>
              <a:tr h="1610992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758996"/>
                  </a:ext>
                </a:extLst>
              </a:tr>
              <a:tr h="1610992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9874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FC5DD83-BE6E-48AE-A62B-C1108797BD1F}"/>
              </a:ext>
            </a:extLst>
          </p:cNvPr>
          <p:cNvSpPr txBox="1"/>
          <p:nvPr/>
        </p:nvSpPr>
        <p:spPr>
          <a:xfrm>
            <a:off x="80474" y="6457787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F30F4-52A3-4888-972B-BD72D46AC600}"/>
              </a:ext>
            </a:extLst>
          </p:cNvPr>
          <p:cNvSpPr txBox="1"/>
          <p:nvPr/>
        </p:nvSpPr>
        <p:spPr>
          <a:xfrm>
            <a:off x="1517754" y="6505084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6993B-817F-4E29-99B1-1C9601F941F9}"/>
              </a:ext>
            </a:extLst>
          </p:cNvPr>
          <p:cNvSpPr txBox="1"/>
          <p:nvPr/>
        </p:nvSpPr>
        <p:spPr>
          <a:xfrm>
            <a:off x="3048009" y="6448743"/>
            <a:ext cx="48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46934-5993-47C1-A892-A9614950F609}"/>
              </a:ext>
            </a:extLst>
          </p:cNvPr>
          <p:cNvSpPr txBox="1"/>
          <p:nvPr/>
        </p:nvSpPr>
        <p:spPr>
          <a:xfrm>
            <a:off x="4537931" y="6420372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1E7CF-B483-42C4-A77D-035CE1618B66}"/>
              </a:ext>
            </a:extLst>
          </p:cNvPr>
          <p:cNvSpPr txBox="1"/>
          <p:nvPr/>
        </p:nvSpPr>
        <p:spPr>
          <a:xfrm>
            <a:off x="6038030" y="6425994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FDE39-B4CD-4758-9AB0-9CCC7AB31C56}"/>
              </a:ext>
            </a:extLst>
          </p:cNvPr>
          <p:cNvSpPr txBox="1"/>
          <p:nvPr/>
        </p:nvSpPr>
        <p:spPr>
          <a:xfrm>
            <a:off x="7524185" y="6416897"/>
            <a:ext cx="44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BED1E2-47E3-4559-898E-493F73228EE5}"/>
              </a:ext>
            </a:extLst>
          </p:cNvPr>
          <p:cNvSpPr txBox="1"/>
          <p:nvPr/>
        </p:nvSpPr>
        <p:spPr>
          <a:xfrm>
            <a:off x="9047963" y="6402898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974B3-36C5-464B-950B-8B65BCE697FC}"/>
              </a:ext>
            </a:extLst>
          </p:cNvPr>
          <p:cNvSpPr txBox="1"/>
          <p:nvPr/>
        </p:nvSpPr>
        <p:spPr>
          <a:xfrm>
            <a:off x="10488359" y="6402898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01FA45-5EDE-4765-B9C0-CDE7CBB3240F}"/>
              </a:ext>
            </a:extLst>
          </p:cNvPr>
          <p:cNvSpPr txBox="1"/>
          <p:nvPr/>
        </p:nvSpPr>
        <p:spPr>
          <a:xfrm>
            <a:off x="11876685" y="6474529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C04F41-17BC-4C29-9282-0687DFEECD61}"/>
              </a:ext>
            </a:extLst>
          </p:cNvPr>
          <p:cNvSpPr txBox="1"/>
          <p:nvPr/>
        </p:nvSpPr>
        <p:spPr>
          <a:xfrm>
            <a:off x="-73724" y="6293769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63FEE6-155D-40D4-A9E2-2A9CF108726D}"/>
              </a:ext>
            </a:extLst>
          </p:cNvPr>
          <p:cNvSpPr txBox="1"/>
          <p:nvPr/>
        </p:nvSpPr>
        <p:spPr>
          <a:xfrm>
            <a:off x="-38504" y="-4280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55DF44-8166-4DCB-9A01-DA8AC0AC0A0F}"/>
              </a:ext>
            </a:extLst>
          </p:cNvPr>
          <p:cNvSpPr txBox="1"/>
          <p:nvPr/>
        </p:nvSpPr>
        <p:spPr>
          <a:xfrm>
            <a:off x="-116260" y="1464933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A9F423-A7CB-410E-A0CA-ADBB75206330}"/>
              </a:ext>
            </a:extLst>
          </p:cNvPr>
          <p:cNvSpPr txBox="1"/>
          <p:nvPr/>
        </p:nvSpPr>
        <p:spPr>
          <a:xfrm>
            <a:off x="-60032" y="3098163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DD89D6-FFF8-4D42-BAA7-D7F09A8FFE9A}"/>
              </a:ext>
            </a:extLst>
          </p:cNvPr>
          <p:cNvSpPr txBox="1"/>
          <p:nvPr/>
        </p:nvSpPr>
        <p:spPr>
          <a:xfrm>
            <a:off x="-75038" y="4695966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61098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D1D99C5-A5BE-4205-93B9-D83C2AB33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9" y="0"/>
            <a:ext cx="11879801" cy="646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56">
            <a:extLst>
              <a:ext uri="{FF2B5EF4-FFF2-40B4-BE49-F238E27FC236}">
                <a16:creationId xmlns:a16="http://schemas.microsoft.com/office/drawing/2014/main" id="{6638492F-9823-42F5-87C9-2D335B544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481746"/>
              </p:ext>
            </p:extLst>
          </p:nvPr>
        </p:nvGraphicFramePr>
        <p:xfrm>
          <a:off x="312199" y="30563"/>
          <a:ext cx="11799328" cy="6348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16">
                  <a:extLst>
                    <a:ext uri="{9D8B030D-6E8A-4147-A177-3AD203B41FA5}">
                      <a16:colId xmlns:a16="http://schemas.microsoft.com/office/drawing/2014/main" val="1261756826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3400267823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2458016451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917749229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2124844547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1076171972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2725374940"/>
                    </a:ext>
                  </a:extLst>
                </a:gridCol>
                <a:gridCol w="1474916">
                  <a:extLst>
                    <a:ext uri="{9D8B030D-6E8A-4147-A177-3AD203B41FA5}">
                      <a16:colId xmlns:a16="http://schemas.microsoft.com/office/drawing/2014/main" val="972095684"/>
                    </a:ext>
                  </a:extLst>
                </a:gridCol>
              </a:tblGrid>
              <a:tr h="1610992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925821"/>
                  </a:ext>
                </a:extLst>
              </a:tr>
              <a:tr h="1515302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96125"/>
                  </a:ext>
                </a:extLst>
              </a:tr>
              <a:tr h="1610992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758996"/>
                  </a:ext>
                </a:extLst>
              </a:tr>
              <a:tr h="1610992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9874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FC5DD83-BE6E-48AE-A62B-C1108797BD1F}"/>
              </a:ext>
            </a:extLst>
          </p:cNvPr>
          <p:cNvSpPr txBox="1"/>
          <p:nvPr/>
        </p:nvSpPr>
        <p:spPr>
          <a:xfrm>
            <a:off x="80474" y="6457787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F30F4-52A3-4888-972B-BD72D46AC600}"/>
              </a:ext>
            </a:extLst>
          </p:cNvPr>
          <p:cNvSpPr txBox="1"/>
          <p:nvPr/>
        </p:nvSpPr>
        <p:spPr>
          <a:xfrm>
            <a:off x="1517754" y="6505084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6993B-817F-4E29-99B1-1C9601F941F9}"/>
              </a:ext>
            </a:extLst>
          </p:cNvPr>
          <p:cNvSpPr txBox="1"/>
          <p:nvPr/>
        </p:nvSpPr>
        <p:spPr>
          <a:xfrm>
            <a:off x="3048009" y="6448743"/>
            <a:ext cx="48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46934-5993-47C1-A892-A9614950F609}"/>
              </a:ext>
            </a:extLst>
          </p:cNvPr>
          <p:cNvSpPr txBox="1"/>
          <p:nvPr/>
        </p:nvSpPr>
        <p:spPr>
          <a:xfrm>
            <a:off x="4537931" y="6420372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1E7CF-B483-42C4-A77D-035CE1618B66}"/>
              </a:ext>
            </a:extLst>
          </p:cNvPr>
          <p:cNvSpPr txBox="1"/>
          <p:nvPr/>
        </p:nvSpPr>
        <p:spPr>
          <a:xfrm>
            <a:off x="6038030" y="6425994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FDE39-B4CD-4758-9AB0-9CCC7AB31C56}"/>
              </a:ext>
            </a:extLst>
          </p:cNvPr>
          <p:cNvSpPr txBox="1"/>
          <p:nvPr/>
        </p:nvSpPr>
        <p:spPr>
          <a:xfrm>
            <a:off x="7524185" y="6416897"/>
            <a:ext cx="44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BED1E2-47E3-4559-898E-493F73228EE5}"/>
              </a:ext>
            </a:extLst>
          </p:cNvPr>
          <p:cNvSpPr txBox="1"/>
          <p:nvPr/>
        </p:nvSpPr>
        <p:spPr>
          <a:xfrm>
            <a:off x="9047963" y="6402898"/>
            <a:ext cx="46968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974B3-36C5-464B-950B-8B65BCE697FC}"/>
              </a:ext>
            </a:extLst>
          </p:cNvPr>
          <p:cNvSpPr txBox="1"/>
          <p:nvPr/>
        </p:nvSpPr>
        <p:spPr>
          <a:xfrm>
            <a:off x="10488359" y="6402898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01FA45-5EDE-4765-B9C0-CDE7CBB3240F}"/>
              </a:ext>
            </a:extLst>
          </p:cNvPr>
          <p:cNvSpPr txBox="1"/>
          <p:nvPr/>
        </p:nvSpPr>
        <p:spPr>
          <a:xfrm>
            <a:off x="11876685" y="6474529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C04F41-17BC-4C29-9282-0687DFEECD61}"/>
              </a:ext>
            </a:extLst>
          </p:cNvPr>
          <p:cNvSpPr txBox="1"/>
          <p:nvPr/>
        </p:nvSpPr>
        <p:spPr>
          <a:xfrm>
            <a:off x="-73724" y="6293769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63FEE6-155D-40D4-A9E2-2A9CF108726D}"/>
              </a:ext>
            </a:extLst>
          </p:cNvPr>
          <p:cNvSpPr txBox="1"/>
          <p:nvPr/>
        </p:nvSpPr>
        <p:spPr>
          <a:xfrm>
            <a:off x="-38504" y="-4280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55DF44-8166-4DCB-9A01-DA8AC0AC0A0F}"/>
              </a:ext>
            </a:extLst>
          </p:cNvPr>
          <p:cNvSpPr txBox="1"/>
          <p:nvPr/>
        </p:nvSpPr>
        <p:spPr>
          <a:xfrm>
            <a:off x="-116260" y="1464933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A9F423-A7CB-410E-A0CA-ADBB75206330}"/>
              </a:ext>
            </a:extLst>
          </p:cNvPr>
          <p:cNvSpPr txBox="1"/>
          <p:nvPr/>
        </p:nvSpPr>
        <p:spPr>
          <a:xfrm>
            <a:off x="-60032" y="3098163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DD89D6-FFF8-4D42-BAA7-D7F09A8FFE9A}"/>
              </a:ext>
            </a:extLst>
          </p:cNvPr>
          <p:cNvSpPr txBox="1"/>
          <p:nvPr/>
        </p:nvSpPr>
        <p:spPr>
          <a:xfrm>
            <a:off x="-75038" y="4695966"/>
            <a:ext cx="4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33</a:t>
            </a:r>
          </a:p>
        </p:txBody>
      </p:sp>
      <p:pic>
        <p:nvPicPr>
          <p:cNvPr id="4100" name="Picture 4" descr="Where's Wally? Characters | Wheres wally, Where's waldo costume ...">
            <a:extLst>
              <a:ext uri="{FF2B5EF4-FFF2-40B4-BE49-F238E27FC236}">
                <a16:creationId xmlns:a16="http://schemas.microsoft.com/office/drawing/2014/main" id="{CB32AD41-8EF1-456B-838B-E12392C48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-313" r="75164" b="53748"/>
          <a:stretch/>
        </p:blipFill>
        <p:spPr bwMode="auto">
          <a:xfrm>
            <a:off x="9404461" y="281009"/>
            <a:ext cx="1000870" cy="162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here's Wally? Characters | Wheres wally, Where's waldo costume ...">
            <a:extLst>
              <a:ext uri="{FF2B5EF4-FFF2-40B4-BE49-F238E27FC236}">
                <a16:creationId xmlns:a16="http://schemas.microsoft.com/office/drawing/2014/main" id="{1BACB244-969A-4D2E-B3AA-6CA03ABCD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0" t="6909" r="29956" b="59490"/>
          <a:stretch/>
        </p:blipFill>
        <p:spPr bwMode="auto">
          <a:xfrm>
            <a:off x="10840814" y="395811"/>
            <a:ext cx="1067929" cy="15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42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84700987407E4DA2EC1A5570AA57BB" ma:contentTypeVersion="13" ma:contentTypeDescription="Create a new document." ma:contentTypeScope="" ma:versionID="e57a586662e08b04669f9415d1f1f7ae">
  <xsd:schema xmlns:xsd="http://www.w3.org/2001/XMLSchema" xmlns:xs="http://www.w3.org/2001/XMLSchema" xmlns:p="http://schemas.microsoft.com/office/2006/metadata/properties" xmlns:ns3="75c253f1-265e-43ae-a9ce-0396ea9e29aa" xmlns:ns4="c9e7bf3b-e123-4c71-8e0b-f780191d4157" targetNamespace="http://schemas.microsoft.com/office/2006/metadata/properties" ma:root="true" ma:fieldsID="ae3d483ccab5a2b1181f12abba3579e7" ns3:_="" ns4:_="">
    <xsd:import namespace="75c253f1-265e-43ae-a9ce-0396ea9e29aa"/>
    <xsd:import namespace="c9e7bf3b-e123-4c71-8e0b-f780191d41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253f1-265e-43ae-a9ce-0396ea9e29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7bf3b-e123-4c71-8e0b-f780191d415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6931E2-EA83-4715-A4BD-FB3B4BF3E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c253f1-265e-43ae-a9ce-0396ea9e29aa"/>
    <ds:schemaRef ds:uri="c9e7bf3b-e123-4c71-8e0b-f780191d41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B697DD-5942-49F1-8E61-7BCD905D8D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D4DDF2-3402-428F-B9C5-9E47F577BB0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84</Words>
  <Application>Microsoft Office PowerPoint</Application>
  <PresentationFormat>Widescreen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Beard</dc:creator>
  <cp:lastModifiedBy>Jacob Beard</cp:lastModifiedBy>
  <cp:revision>2</cp:revision>
  <dcterms:created xsi:type="dcterms:W3CDTF">2020-04-16T14:47:59Z</dcterms:created>
  <dcterms:modified xsi:type="dcterms:W3CDTF">2020-04-17T15:14:54Z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0x010100B884700987407E4DA2EC1A5570AA57BB</vt:lpwstr>
  </property>
</Properties>
</file>